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9"/>
  </p:notesMasterIdLst>
  <p:sldIdLst>
    <p:sldId id="373" r:id="rId2"/>
    <p:sldId id="332" r:id="rId3"/>
    <p:sldId id="457" r:id="rId4"/>
    <p:sldId id="454" r:id="rId5"/>
    <p:sldId id="441" r:id="rId6"/>
    <p:sldId id="450" r:id="rId7"/>
    <p:sldId id="29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7F2"/>
    <a:srgbClr val="38A5EF"/>
    <a:srgbClr val="005D9C"/>
    <a:srgbClr val="FF3300"/>
    <a:srgbClr val="DE5B27"/>
    <a:srgbClr val="92D050"/>
    <a:srgbClr val="064FA0"/>
    <a:srgbClr val="DE5C27"/>
    <a:srgbClr val="0650A4"/>
    <a:srgbClr val="0548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509" autoAdjust="0"/>
  </p:normalViewPr>
  <p:slideViewPr>
    <p:cSldViewPr snapToGrid="0">
      <p:cViewPr>
        <p:scale>
          <a:sx n="75" d="100"/>
          <a:sy n="75" d="100"/>
        </p:scale>
        <p:origin x="1746" y="72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5156-BF0E-4023-A8FC-CB1F72A76A9E}" type="datetimeFigureOut">
              <a:rPr lang="zh-CN" altLang="en-US" smtClean="0"/>
              <a:t>2020/3/25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59034-BEED-4024-A934-72E55E0D3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2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1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57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38A5EF"/>
          </a:solidFill>
          <a:ln>
            <a:solidFill>
              <a:srgbClr val="38A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5D9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38A5EF"/>
          </a:solidFill>
          <a:ln>
            <a:solidFill>
              <a:srgbClr val="3BA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DFBFF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005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>
            <a:spLocks/>
          </p:cNvSpPr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pPr/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331438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5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pPr/>
              <a:t>2020/3/25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65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jpeg"/><Relationship Id="rId4" Type="http://schemas.openxmlformats.org/officeDocument/2006/relationships/audio" Target="../media/audio1.wav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hyperlink" Target="https://www.educoder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8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audio" Target="../media/media6.m4a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8" t="15150" r="10490" b="-661"/>
          <a:stretch/>
        </p:blipFill>
        <p:spPr>
          <a:xfrm>
            <a:off x="0" y="0"/>
            <a:ext cx="12192000" cy="69275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742" y="2028296"/>
            <a:ext cx="6062130" cy="7830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计算机学院logo-组合0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7863684" y="5397498"/>
            <a:ext cx="2043899" cy="4959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057474" y="5322289"/>
            <a:ext cx="228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300" dirty="0" smtClean="0">
                <a:solidFill>
                  <a:srgbClr val="CDFBF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谭志虎</a:t>
            </a:r>
            <a:endParaRPr lang="zh-CN" altLang="en-US" sz="3600" spc="300" dirty="0">
              <a:solidFill>
                <a:srgbClr val="CDFBFF"/>
              </a:solidFill>
              <a:latin typeface="书体坊兰亭体" panose="03000509000000000000" pitchFamily="65" charset="-122"/>
              <a:ea typeface="书体坊兰亭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2134" y="2086384"/>
            <a:ext cx="5507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 smtClean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计算机硬件系统设计</a:t>
            </a:r>
            <a:endParaRPr lang="zh-CN" altLang="en-US" sz="4000" spc="600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42133" y="2086384"/>
            <a:ext cx="5507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 smtClean="0">
                <a:solidFill>
                  <a:srgbClr val="FFC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计算机硬件系统设计</a:t>
            </a:r>
            <a:endParaRPr lang="zh-CN" altLang="en-US" sz="4000" spc="600" dirty="0">
              <a:solidFill>
                <a:srgbClr val="FFC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822096" y="5968620"/>
            <a:ext cx="3687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822096" y="6001751"/>
            <a:ext cx="3687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104" y="1863253"/>
            <a:ext cx="1092747" cy="1088669"/>
          </a:xfrm>
          <a:prstGeom prst="rect">
            <a:avLst/>
          </a:prstGeom>
        </p:spPr>
      </p:pic>
      <p:pic>
        <p:nvPicPr>
          <p:cNvPr id="3" name="片头_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258"/>
    </mc:Choice>
    <mc:Fallback xmlns="">
      <p:transition advTm="3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69" objId="3"/>
        <p14:stopEvt time="325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11243" y="2595892"/>
            <a:ext cx="6062130" cy="783096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11244" y="2633497"/>
            <a:ext cx="6079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600" smtClean="0">
                <a:solidFill>
                  <a:srgbClr val="005D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Educoder </a:t>
            </a:r>
            <a:r>
              <a:rPr lang="zh-CN" altLang="en-US" sz="4000" b="1" spc="600" smtClean="0">
                <a:solidFill>
                  <a:srgbClr val="005D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翻转课堂</a:t>
            </a:r>
            <a:endParaRPr lang="zh-CN" altLang="en-US" sz="4000" b="1" spc="600" dirty="0">
              <a:solidFill>
                <a:srgbClr val="005D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pic>
        <p:nvPicPr>
          <p:cNvPr id="16" name="图片 15" descr="计算机学院logo-组合01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758696" y="5998957"/>
            <a:ext cx="1997758" cy="48471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79822" y="5350003"/>
            <a:ext cx="141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谭志虎</a:t>
            </a:r>
            <a:endParaRPr lang="zh-CN" altLang="en-US" sz="2800" spc="300" dirty="0">
              <a:solidFill>
                <a:schemeClr val="bg1"/>
              </a:solidFill>
              <a:latin typeface="书体坊兰亭体" panose="03000509000000000000" pitchFamily="65" charset="-122"/>
              <a:ea typeface="书体坊兰亭体" panose="03000509000000000000" pitchFamily="65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14" y="1997703"/>
            <a:ext cx="3476885" cy="635794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179822" y="3938145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fzkt_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361545" y="10293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32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7920">
        <p15:prstTrans prst="pageCurlDouble" invX="1"/>
        <p:sndAc>
          <p:stSnd>
            <p:snd r:embed="rId4" name="chimes.wav"/>
          </p:stSnd>
        </p:sndAc>
      </p:transition>
    </mc:Choice>
    <mc:Fallback>
      <p:transition spd="slow" advTm="7920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4" objId="3"/>
        <p14:stopEvt time="7389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Educoder</a:t>
            </a:r>
            <a:r>
              <a:rPr lang="zh-CN" altLang="en-US" smtClean="0"/>
              <a:t>翻转课堂基本流程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734516" y="3274033"/>
            <a:ext cx="1254304" cy="91440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28" name="右箭头 27"/>
          <p:cNvSpPr/>
          <p:nvPr/>
        </p:nvSpPr>
        <p:spPr>
          <a:xfrm>
            <a:off x="2095500" y="3472153"/>
            <a:ext cx="436880" cy="518160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588260" y="3274033"/>
            <a:ext cx="1254304" cy="91440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课堂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158740" y="2207287"/>
            <a:ext cx="1696720" cy="91440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教师选用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教学资源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158740" y="4354688"/>
            <a:ext cx="1696720" cy="914400"/>
          </a:xfrm>
          <a:prstGeom prst="roundRect">
            <a:avLst>
              <a:gd name="adj" fmla="val 100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自主开发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教学资源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208808" y="3274033"/>
            <a:ext cx="1277392" cy="91440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学生在线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完成实训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094188" y="3274033"/>
            <a:ext cx="1277392" cy="91440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查看报告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导出成绩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9590804" y="3472153"/>
            <a:ext cx="436880" cy="518160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03700" y="1478336"/>
            <a:ext cx="3606800" cy="4145280"/>
          </a:xfrm>
          <a:prstGeom prst="roundRect">
            <a:avLst>
              <a:gd name="adj" fmla="val 4699"/>
            </a:avLst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肘形连接符 35"/>
          <p:cNvCxnSpPr>
            <a:stCxn id="29" idx="3"/>
            <a:endCxn id="31" idx="1"/>
          </p:cNvCxnSpPr>
          <p:nvPr/>
        </p:nvCxnSpPr>
        <p:spPr>
          <a:xfrm>
            <a:off x="3842564" y="3731233"/>
            <a:ext cx="1316176" cy="1080655"/>
          </a:xfrm>
          <a:prstGeom prst="bentConnector3">
            <a:avLst>
              <a:gd name="adj1" fmla="val 59649"/>
            </a:avLst>
          </a:pr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29" idx="3"/>
            <a:endCxn id="30" idx="1"/>
          </p:cNvCxnSpPr>
          <p:nvPr/>
        </p:nvCxnSpPr>
        <p:spPr>
          <a:xfrm flipV="1">
            <a:off x="3842564" y="2664487"/>
            <a:ext cx="1316176" cy="1066746"/>
          </a:xfrm>
          <a:prstGeom prst="bentConnector3">
            <a:avLst>
              <a:gd name="adj1" fmla="val 59649"/>
            </a:avLst>
          </a:prstGeom>
          <a:ln w="381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31" idx="3"/>
            <a:endCxn id="32" idx="1"/>
          </p:cNvCxnSpPr>
          <p:nvPr/>
        </p:nvCxnSpPr>
        <p:spPr>
          <a:xfrm flipV="1">
            <a:off x="6855460" y="3731233"/>
            <a:ext cx="1353348" cy="1080655"/>
          </a:xfrm>
          <a:prstGeom prst="bentConnector3">
            <a:avLst>
              <a:gd name="adj1" fmla="val 34047"/>
            </a:avLst>
          </a:pr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30" idx="3"/>
            <a:endCxn id="32" idx="1"/>
          </p:cNvCxnSpPr>
          <p:nvPr/>
        </p:nvCxnSpPr>
        <p:spPr>
          <a:xfrm>
            <a:off x="6855460" y="2664487"/>
            <a:ext cx="1353348" cy="1066746"/>
          </a:xfrm>
          <a:prstGeom prst="bentConnector3">
            <a:avLst>
              <a:gd name="adj1" fmla="val 34047"/>
            </a:avLst>
          </a:prstGeom>
          <a:ln w="381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6"/>
          <p:cNvSpPr txBox="1"/>
          <p:nvPr/>
        </p:nvSpPr>
        <p:spPr>
          <a:xfrm>
            <a:off x="5098758" y="1604206"/>
            <a:ext cx="1835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mtClean="0">
                <a:solidFill>
                  <a:srgbClr val="00B050"/>
                </a:solidFill>
                <a:latin typeface="微软雅黑"/>
                <a:ea typeface="微软雅黑"/>
              </a:rPr>
              <a:t>发布作业任务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158740" y="3267568"/>
            <a:ext cx="1696720" cy="914400"/>
          </a:xfrm>
          <a:prstGeom prst="roundRect">
            <a:avLst>
              <a:gd name="adj" fmla="val 1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邀请学生</a:t>
            </a:r>
            <a:endParaRPr lang="en-US" altLang="zh-CN" b="1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00938" y="6007458"/>
            <a:ext cx="3735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hlinkClick r:id="rId4"/>
              </a:rPr>
              <a:t>https://www.educoder.net/</a:t>
            </a:r>
            <a:endParaRPr lang="zh-CN" altLang="en-US" sz="24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8" y="1261872"/>
            <a:ext cx="920494" cy="90294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0" name="文本框 19"/>
          <p:cNvSpPr txBox="1"/>
          <p:nvPr/>
        </p:nvSpPr>
        <p:spPr>
          <a:xfrm>
            <a:off x="1564896" y="1551424"/>
            <a:ext cx="2063247" cy="52322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spc="50" smtClean="0">
                <a:ln w="0"/>
                <a:solidFill>
                  <a:srgbClr val="8FC7F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EduCoder</a:t>
            </a:r>
            <a:endParaRPr lang="zh-CN" altLang="en-US" sz="2800" b="1" spc="50">
              <a:ln w="0"/>
              <a:solidFill>
                <a:srgbClr val="8FC7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fzkt_0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20711" y="2016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6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101"/>
    </mc:Choice>
    <mc:Fallback>
      <p:transition spd="slow" advTm="133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2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542" x="628650" y="876300"/>
          <p14:tracePt t="12745" x="679450" y="876300"/>
          <p14:tracePt t="12774" x="730250" y="876300"/>
          <p14:tracePt t="12799" x="755650" y="876300"/>
          <p14:tracePt t="12816" x="762000" y="876300"/>
          <p14:tracePt t="12857" x="774700" y="876300"/>
          <p14:tracePt t="12890" x="793750" y="876300"/>
          <p14:tracePt t="12891" x="806450" y="876300"/>
          <p14:tracePt t="12925" x="825500" y="869950"/>
          <p14:tracePt t="12949" x="844550" y="869950"/>
          <p14:tracePt t="12983" x="869950" y="869950"/>
          <p14:tracePt t="13016" x="914400" y="869950"/>
          <p14:tracePt t="13050" x="952500" y="863600"/>
          <p14:tracePt t="13052" x="958850" y="863600"/>
          <p14:tracePt t="13083" x="996950" y="863600"/>
          <p14:tracePt t="13116" x="1022350" y="863600"/>
          <p14:tracePt t="13150" x="1035050" y="863600"/>
          <p14:tracePt t="13183" x="1054100" y="863600"/>
          <p14:tracePt t="13216" x="1066800" y="863600"/>
          <p14:tracePt t="13250" x="1073150" y="863600"/>
          <p14:tracePt t="13283" x="1085850" y="863600"/>
          <p14:tracePt t="13317" x="1149350" y="863600"/>
          <p14:tracePt t="13318" x="1168400" y="863600"/>
          <p14:tracePt t="13350" x="1257300" y="863600"/>
          <p14:tracePt t="13383" x="1346200" y="863600"/>
          <p14:tracePt t="13417" x="1390650" y="863600"/>
          <p14:tracePt t="13450" x="1416050" y="863600"/>
          <p14:tracePt t="13483" x="1435100" y="863600"/>
          <p14:tracePt t="13517" x="1530350" y="863600"/>
          <p14:tracePt t="13550" x="1612900" y="863600"/>
          <p14:tracePt t="13584" x="1739900" y="863600"/>
          <p14:tracePt t="13617" x="1828800" y="863600"/>
          <p14:tracePt t="13650" x="1911350" y="863600"/>
          <p14:tracePt t="13653" x="1930400" y="863600"/>
          <p14:tracePt t="13684" x="2038350" y="863600"/>
          <p14:tracePt t="13717" x="2114550" y="863600"/>
          <p14:tracePt t="13750" x="2203450" y="863600"/>
          <p14:tracePt t="13784" x="2254250" y="863600"/>
          <p14:tracePt t="13817" x="2305050" y="863600"/>
          <p14:tracePt t="13851" x="2374900" y="863600"/>
          <p14:tracePt t="13884" x="2514600" y="863600"/>
          <p14:tracePt t="13886" x="2533650" y="863600"/>
          <p14:tracePt t="13901" x="2552700" y="863600"/>
          <p14:tracePt t="13902" x="2609850" y="863600"/>
          <p14:tracePt t="13934" x="2705100" y="863600"/>
          <p14:tracePt t="13967" x="2806700" y="863600"/>
          <p14:tracePt t="14001" x="2882900" y="863600"/>
          <p14:tracePt t="14034" x="2978150" y="863600"/>
          <p14:tracePt t="14067" x="3041650" y="863600"/>
          <p14:tracePt t="14070" x="3079750" y="863600"/>
          <p14:tracePt t="14108" x="3155950" y="863600"/>
          <p14:tracePt t="14141" x="3219450" y="863600"/>
          <p14:tracePt t="14168" x="3276600" y="863600"/>
          <p14:tracePt t="14201" x="3340100" y="863600"/>
          <p14:tracePt t="14234" x="3422650" y="857250"/>
          <p14:tracePt t="14268" x="3498850" y="857250"/>
          <p14:tracePt t="14301" x="3524250" y="857250"/>
          <p14:tracePt t="14336" x="3549650" y="857250"/>
          <p14:tracePt t="14337" x="3556000" y="857250"/>
          <p14:tracePt t="14375" x="3594100" y="857250"/>
          <p14:tracePt t="14408" x="3644900" y="857250"/>
          <p14:tracePt t="14410" x="3651250" y="857250"/>
          <p14:tracePt t="14435" x="3689350" y="857250"/>
          <p14:tracePt t="14451" x="3721100" y="857250"/>
          <p14:tracePt t="14468" x="3765550" y="857250"/>
          <p14:tracePt t="14485" x="3810000" y="850900"/>
          <p14:tracePt t="14501" x="3854450" y="850900"/>
          <p14:tracePt t="14535" x="3924300" y="850900"/>
          <p14:tracePt t="14539" x="3937000" y="850900"/>
          <p14:tracePt t="14575" x="3994150" y="850900"/>
          <p14:tracePt t="14577" x="4013200" y="850900"/>
          <p14:tracePt t="14602" x="4038600" y="850900"/>
          <p14:tracePt t="14642" x="4076700" y="850900"/>
          <p14:tracePt t="14643" x="4089400" y="850900"/>
          <p14:tracePt t="14668" x="4140200" y="850900"/>
          <p14:tracePt t="14702" x="4241800" y="850900"/>
          <p14:tracePt t="14735" x="4375150" y="850900"/>
          <p14:tracePt t="14768" x="4483100" y="850900"/>
          <p14:tracePt t="14802" x="4591050" y="844550"/>
          <p14:tracePt t="14804" x="4603750" y="844550"/>
          <p14:tracePt t="14836" x="4673600" y="844550"/>
          <p14:tracePt t="14869" x="4756150" y="844550"/>
          <p14:tracePt t="14902" x="4826000" y="838200"/>
          <p14:tracePt t="14935" x="4889500" y="838200"/>
          <p14:tracePt t="14969" x="4946650" y="838200"/>
          <p14:tracePt t="15002" x="5029200" y="825500"/>
          <p14:tracePt t="15035" x="5060950" y="819150"/>
          <p14:tracePt t="15038" x="5067300" y="819150"/>
          <p14:tracePt t="15092" x="5073650" y="819150"/>
          <p14:tracePt t="16125" x="4965700" y="825500"/>
          <p14:tracePt t="16151" x="4838700" y="825500"/>
          <p14:tracePt t="16182" x="4641850" y="831850"/>
          <p14:tracePt t="16212" x="4533900" y="831850"/>
          <p14:tracePt t="16213" x="4495800" y="831850"/>
          <p14:tracePt t="16244" x="4394200" y="831850"/>
          <p14:tracePt t="16246" x="4337050" y="831850"/>
          <p14:tracePt t="16278" x="4165600" y="831850"/>
          <p14:tracePt t="16312" x="3994150" y="831850"/>
          <p14:tracePt t="16345" x="3829050" y="831850"/>
          <p14:tracePt t="16377" x="3651250" y="831850"/>
          <p14:tracePt t="16404" x="3486150" y="831850"/>
          <p14:tracePt t="16420" x="3403600" y="831850"/>
          <p14:tracePt t="16454" x="3175000" y="831850"/>
          <p14:tracePt t="16456" x="3143250" y="831850"/>
          <p14:tracePt t="16487" x="2921000" y="831850"/>
          <p14:tracePt t="16520" x="2692400" y="831850"/>
          <p14:tracePt t="16554" x="2552700" y="831850"/>
          <p14:tracePt t="16587" x="2482850" y="831850"/>
          <p14:tracePt t="16621" x="2413000" y="831850"/>
          <p14:tracePt t="16654" x="2355850" y="831850"/>
          <p14:tracePt t="16687" x="2305050" y="831850"/>
          <p14:tracePt t="16689" x="2292350" y="831850"/>
          <p14:tracePt t="16721" x="2247900" y="831850"/>
          <p14:tracePt t="16722" x="2241550" y="831850"/>
          <p14:tracePt t="16754" x="2197100" y="831850"/>
          <p14:tracePt t="18028" x="2247900" y="831850"/>
          <p14:tracePt t="18063" x="2298700" y="831850"/>
          <p14:tracePt t="18087" x="2343150" y="831850"/>
          <p14:tracePt t="18106" x="2362200" y="838200"/>
          <p14:tracePt t="18140" x="2393950" y="838200"/>
          <p14:tracePt t="18172" x="2406650" y="838200"/>
          <p14:tracePt t="18206" x="2425700" y="838200"/>
          <p14:tracePt t="18239" x="2476500" y="844550"/>
          <p14:tracePt t="18273" x="2546350" y="844550"/>
          <p14:tracePt t="18276" x="2565400" y="850900"/>
          <p14:tracePt t="18306" x="2616200" y="850900"/>
          <p14:tracePt t="18308" x="2635250" y="850900"/>
          <p14:tracePt t="18339" x="2686050" y="850900"/>
          <p14:tracePt t="18373" x="2749550" y="850900"/>
          <p14:tracePt t="18375" x="2787650" y="850900"/>
          <p14:tracePt t="18406" x="2838450" y="850900"/>
          <p14:tracePt t="18439" x="2921000" y="850900"/>
          <p14:tracePt t="18473" x="3016250" y="850900"/>
          <p14:tracePt t="18506" x="3086100" y="850900"/>
          <p14:tracePt t="18510" x="3092450" y="850900"/>
          <p14:tracePt t="18540" x="3136900" y="850900"/>
          <p14:tracePt t="18573" x="3206750" y="850900"/>
          <p14:tracePt t="18590" x="3225800" y="850900"/>
          <p14:tracePt t="18606" x="3251200" y="850900"/>
          <p14:tracePt t="18640" x="3276600" y="850900"/>
          <p14:tracePt t="18656" x="3308350" y="850900"/>
          <p14:tracePt t="18690" x="3365500" y="850900"/>
          <p14:tracePt t="18731" x="3429000" y="850900"/>
          <p14:tracePt t="18764" x="3454400" y="850900"/>
          <p14:tracePt t="18798" x="3479800" y="850900"/>
          <p14:tracePt t="18800" x="3486150" y="850900"/>
          <p14:tracePt t="18833" x="3511550" y="850900"/>
          <p14:tracePt t="18857" x="3524250" y="850900"/>
          <p14:tracePt t="18873" x="3543300" y="850900"/>
          <p14:tracePt t="18890" x="3556000" y="850900"/>
          <p14:tracePt t="18924" x="3606800" y="844550"/>
          <p14:tracePt t="18957" x="3619500" y="838200"/>
          <p14:tracePt t="19182" x="3600450" y="838200"/>
          <p14:tracePt t="19215" x="3511550" y="844550"/>
          <p14:tracePt t="19247" x="3359150" y="844550"/>
          <p14:tracePt t="19281" x="3155950" y="844550"/>
          <p14:tracePt t="19314" x="2965450" y="844550"/>
          <p14:tracePt t="19316" x="2901950" y="844550"/>
          <p14:tracePt t="19354" x="2743200" y="850900"/>
          <p14:tracePt t="19355" x="2679700" y="850900"/>
          <p14:tracePt t="19386" x="2559050" y="850900"/>
          <p14:tracePt t="19407" x="2463800" y="850900"/>
          <p14:tracePt t="19441" x="2381250" y="857250"/>
          <p14:tracePt t="19447" x="2349500" y="857250"/>
          <p14:tracePt t="19482" x="2298700" y="857250"/>
          <p14:tracePt t="19515" x="2286000" y="857250"/>
          <p14:tracePt t="19829" x="0" y="0"/>
        </p14:tracePtLst>
        <p14:tracePtLst>
          <p14:tracePt t="40839" x="8121650" y="6445250"/>
          <p14:tracePt t="40891" x="8128000" y="6451600"/>
          <p14:tracePt t="40933" x="8140700" y="6457950"/>
          <p14:tracePt t="40965" x="8147050" y="6464300"/>
          <p14:tracePt t="40996" x="8159750" y="6477000"/>
          <p14:tracePt t="41029" x="8235950" y="6508750"/>
          <p14:tracePt t="41058" x="8318500" y="6521450"/>
          <p14:tracePt t="41092" x="8445500" y="6553200"/>
          <p14:tracePt t="41094" x="8489950" y="6559550"/>
          <p14:tracePt t="41125" x="8636000" y="6578600"/>
          <p14:tracePt t="41159" x="8763000" y="6578600"/>
          <p14:tracePt t="41192" x="8832850" y="6578600"/>
          <p14:tracePt t="41229" x="8928100" y="6578600"/>
          <p14:tracePt t="41263" x="9055100" y="6584950"/>
          <p14:tracePt t="41293" x="9182100" y="6591300"/>
          <p14:tracePt t="41295" x="9207500" y="6597650"/>
          <p14:tracePt t="41318" x="9315450" y="6604000"/>
          <p14:tracePt t="41320" x="9347200" y="6610350"/>
          <p14:tracePt t="41359" x="9645650" y="6616700"/>
          <p14:tracePt t="41392" x="9937750" y="6616700"/>
          <p14:tracePt t="41426" x="10223500" y="6616700"/>
          <p14:tracePt t="41451" x="10394950" y="6616700"/>
          <p14:tracePt t="41484" x="10560050" y="6616700"/>
          <p14:tracePt t="41518" x="10718800" y="6616700"/>
          <p14:tracePt t="41520" x="10788650" y="6616700"/>
          <p14:tracePt t="41559" x="10934700" y="6610350"/>
          <p14:tracePt t="41561" x="10960100" y="6604000"/>
          <p14:tracePt t="41592" x="11042650" y="6597650"/>
          <p14:tracePt t="41594" x="11061700" y="6597650"/>
          <p14:tracePt t="41626" x="11156950" y="6591300"/>
          <p14:tracePt t="41659" x="11328400" y="6578600"/>
          <p14:tracePt t="41685" x="11436350" y="6572250"/>
          <p14:tracePt t="41718" x="11595100" y="6559550"/>
          <p14:tracePt t="41751" x="11664950" y="6540500"/>
          <p14:tracePt t="41753" x="11677650" y="6540500"/>
          <p14:tracePt t="41768" x="11690350" y="6534150"/>
          <p14:tracePt t="41785" x="11728450" y="6515100"/>
          <p14:tracePt t="41826" x="11779250" y="6483350"/>
          <p14:tracePt t="41859" x="11836400" y="6438900"/>
          <p14:tracePt t="41893" x="11899900" y="6394450"/>
          <p14:tracePt t="41918" x="11931650" y="6369050"/>
          <p14:tracePt t="41952" x="11969750" y="6324600"/>
          <p14:tracePt t="41985" x="11982450" y="6305550"/>
          <p14:tracePt t="41987" x="11982450" y="6299200"/>
          <p14:tracePt t="42019" x="11988800" y="6273800"/>
          <p14:tracePt t="42052" x="11988800" y="6191250"/>
          <p14:tracePt t="42085" x="11938000" y="6076950"/>
          <p14:tracePt t="42119" x="11861800" y="6019800"/>
          <p14:tracePt t="42152" x="11785600" y="5988050"/>
          <p14:tracePt t="42185" x="11677650" y="5962650"/>
          <p14:tracePt t="42219" x="11512550" y="5943600"/>
          <p14:tracePt t="42252" x="11239500" y="5937250"/>
          <p14:tracePt t="42254" x="11169650" y="5937250"/>
          <p14:tracePt t="42286" x="10902950" y="5924550"/>
          <p14:tracePt t="42319" x="10623550" y="5899150"/>
          <p14:tracePt t="42352" x="10344150" y="5899150"/>
          <p14:tracePt t="42386" x="10102850" y="5943600"/>
          <p14:tracePt t="42390" x="10007600" y="5949950"/>
          <p14:tracePt t="42419" x="9747250" y="5962650"/>
          <p14:tracePt t="42452" x="9277350" y="5962650"/>
          <p14:tracePt t="42486" x="8826500" y="5943600"/>
          <p14:tracePt t="42488" x="8782050" y="5943600"/>
          <p14:tracePt t="42519" x="8578850" y="5943600"/>
          <p14:tracePt t="42552" x="8528050" y="5949950"/>
          <p14:tracePt t="42586" x="8509000" y="5962650"/>
          <p14:tracePt t="42619" x="8464550" y="5988050"/>
          <p14:tracePt t="42653" x="8394700" y="6026150"/>
          <p14:tracePt t="42656" x="8369300" y="6038850"/>
          <p14:tracePt t="42686" x="8318500" y="6064250"/>
          <p14:tracePt t="42688" x="8299450" y="6076950"/>
          <p14:tracePt t="42719" x="8255000" y="6096000"/>
          <p14:tracePt t="42753" x="8235950" y="6140450"/>
          <p14:tracePt t="42786" x="8261350" y="6191250"/>
          <p14:tracePt t="42819" x="8267700" y="6203950"/>
          <p14:tracePt t="42853" x="8274050" y="6203950"/>
          <p14:tracePt t="42888" x="8280400" y="6203950"/>
          <p14:tracePt t="42890" x="0" y="0"/>
        </p14:tracePtLst>
        <p14:tracePtLst>
          <p14:tracePt t="43448" x="863600" y="4419600"/>
          <p14:tracePt t="43470" x="920750" y="4470400"/>
          <p14:tracePt t="43504" x="1111250" y="4502150"/>
          <p14:tracePt t="43537" x="1612900" y="4432300"/>
          <p14:tracePt t="43570" x="2216150" y="4330700"/>
          <p14:tracePt t="43604" x="2501900" y="4222750"/>
          <p14:tracePt t="43637" x="2667000" y="4044950"/>
          <p14:tracePt t="43671" x="2686050" y="3759200"/>
          <p14:tracePt t="43704" x="2616200" y="3625850"/>
          <p14:tracePt t="43737" x="2559050" y="3556000"/>
          <p14:tracePt t="43771" x="2425700" y="3409950"/>
          <p14:tracePt t="43804" x="2247900" y="3251200"/>
          <p14:tracePt t="43837" x="2038350" y="3130550"/>
          <p14:tracePt t="43871" x="1816100" y="3054350"/>
          <p14:tracePt t="43873" x="1765300" y="3041650"/>
          <p14:tracePt t="43904" x="1606550" y="3003550"/>
          <p14:tracePt t="43905" x="1543050" y="2990850"/>
          <p14:tracePt t="43937" x="1365250" y="2990850"/>
          <p14:tracePt t="43971" x="1212850" y="3009900"/>
          <p14:tracePt t="44004" x="971550" y="3092450"/>
          <p14:tracePt t="44038" x="717550" y="3168650"/>
          <p14:tracePt t="44071" x="577850" y="3206750"/>
          <p14:tracePt t="44105" x="539750" y="3289300"/>
          <p14:tracePt t="44138" x="552450" y="3422650"/>
          <p14:tracePt t="44139" x="558800" y="3467100"/>
          <p14:tracePt t="44171" x="615950" y="3702050"/>
          <p14:tracePt t="44204" x="692150" y="3854450"/>
          <p14:tracePt t="44238" x="762000" y="3930650"/>
          <p14:tracePt t="44271" x="857250" y="3981450"/>
          <p14:tracePt t="44305" x="1092200" y="4006850"/>
          <p14:tracePt t="44338" x="1295400" y="4032250"/>
          <p14:tracePt t="44339" x="1358900" y="4038600"/>
          <p14:tracePt t="44371" x="1530350" y="4064000"/>
          <p14:tracePt t="44388" x="1574800" y="4064000"/>
          <p14:tracePt t="44421" x="1631950" y="4032250"/>
          <p14:tracePt t="44455" x="1746250" y="3943350"/>
          <p14:tracePt t="44488" x="1822450" y="3886200"/>
          <p14:tracePt t="44522" x="1847850" y="3867150"/>
          <p14:tracePt t="44555" x="1860550" y="3841750"/>
          <p14:tracePt t="44557" x="1866900" y="3841750"/>
          <p14:tracePt t="44668" x="0" y="0"/>
        </p14:tracePtLst>
        <p14:tracePtLst>
          <p14:tracePt t="45396" x="3092450" y="4457700"/>
          <p14:tracePt t="45433" x="3492500" y="4425950"/>
          <p14:tracePt t="45463" x="3879850" y="4362450"/>
          <p14:tracePt t="45497" x="4038600" y="4267200"/>
          <p14:tracePt t="45530" x="4064000" y="4146550"/>
          <p14:tracePt t="45563" x="4083050" y="3975100"/>
          <p14:tracePt t="45597" x="4121150" y="3765550"/>
          <p14:tracePt t="45637" x="4121150" y="3600450"/>
          <p14:tracePt t="45668" x="4108450" y="3517900"/>
          <p14:tracePt t="45669" x="4095750" y="3498850"/>
          <p14:tracePt t="45698" x="4013200" y="3403600"/>
          <p14:tracePt t="45731" x="3867150" y="3289300"/>
          <p14:tracePt t="45764" x="3689350" y="3194050"/>
          <p14:tracePt t="45790" x="3543300" y="3149600"/>
          <p14:tracePt t="45823" x="3409950" y="3111500"/>
          <p14:tracePt t="45856" x="3238500" y="3079750"/>
          <p14:tracePt t="45873" x="3136900" y="3079750"/>
          <p14:tracePt t="45890" x="3035300" y="3079750"/>
          <p14:tracePt t="45923" x="2844800" y="3111500"/>
          <p14:tracePt t="45957" x="2686050" y="3143250"/>
          <p14:tracePt t="45964" x="2667000" y="3149600"/>
          <p14:tracePt t="45998" x="2578100" y="3194050"/>
          <p14:tracePt t="45999" x="2571750" y="3206750"/>
          <p14:tracePt t="46031" x="2514600" y="3321050"/>
          <p14:tracePt t="46064" x="2470150" y="3498850"/>
          <p14:tracePt t="46098" x="2470150" y="3663950"/>
          <p14:tracePt t="46136" x="2527300" y="3892550"/>
          <p14:tracePt t="46137" x="2540000" y="3917950"/>
          <p14:tracePt t="46168" x="2559050" y="3981450"/>
          <p14:tracePt t="46170" x="2578100" y="4006850"/>
          <p14:tracePt t="46198" x="2616200" y="4064000"/>
          <p14:tracePt t="46231" x="2698750" y="4146550"/>
          <p14:tracePt t="46233" x="2711450" y="4146550"/>
          <p14:tracePt t="46257" x="2844800" y="4197350"/>
          <p14:tracePt t="46298" x="3124200" y="4222750"/>
          <p14:tracePt t="46332" x="3346450" y="4222750"/>
          <p14:tracePt t="46357" x="3479800" y="4210050"/>
          <p14:tracePt t="46390" x="3625850" y="4191000"/>
          <p14:tracePt t="46424" x="3695700" y="4171950"/>
          <p14:tracePt t="46457" x="3778250" y="4152900"/>
          <p14:tracePt t="46460" x="3803650" y="4140200"/>
          <p14:tracePt t="46499" x="3924300" y="4070350"/>
          <p14:tracePt t="46532" x="3975100" y="4006850"/>
          <p14:tracePt t="46565" x="4013200" y="3886200"/>
          <p14:tracePt t="46591" x="4025900" y="3803650"/>
          <p14:tracePt t="46624" x="4032250" y="3651250"/>
          <p14:tracePt t="46657" x="3994150" y="3505200"/>
          <p14:tracePt t="46659" x="3981450" y="3486150"/>
          <p14:tracePt t="46698" x="3930650" y="3378200"/>
          <p14:tracePt t="46732" x="3898900" y="3327400"/>
          <p14:tracePt t="46734" x="3886200" y="3314700"/>
          <p14:tracePt t="46765" x="3841750" y="3270250"/>
          <p14:tracePt t="46799" x="3759200" y="3194050"/>
          <p14:tracePt t="46832" x="3683000" y="3143250"/>
          <p14:tracePt t="46858" x="3600450" y="3105150"/>
          <p14:tracePt t="46891" x="3517900" y="3079750"/>
          <p14:tracePt t="46908" x="3467100" y="3060700"/>
          <p14:tracePt t="46925" x="3429000" y="3054350"/>
          <p14:tracePt t="46926" x="3416300" y="3054350"/>
          <p14:tracePt t="46958" x="3371850" y="3054350"/>
          <p14:tracePt t="46960" x="3365500" y="3054350"/>
          <p14:tracePt t="46991" x="3282950" y="3067050"/>
          <p14:tracePt t="47025" x="3200400" y="3098800"/>
          <p14:tracePt t="47058" x="3194050" y="3098800"/>
          <p14:tracePt t="47091" x="0" y="0"/>
        </p14:tracePtLst>
        <p14:tracePtLst>
          <p14:tracePt t="48199" x="5181600" y="2006600"/>
          <p14:tracePt t="48316" x="5219700" y="2006600"/>
          <p14:tracePt t="48342" x="5340350" y="2006600"/>
          <p14:tracePt t="48371" x="5524500" y="2006600"/>
          <p14:tracePt t="48372" x="5581650" y="2006600"/>
          <p14:tracePt t="48393" x="5721350" y="2012950"/>
          <p14:tracePt t="48410" x="5848350" y="2012950"/>
          <p14:tracePt t="48417" x="5930900" y="2012950"/>
          <p14:tracePt t="48450" x="6134100" y="2006600"/>
          <p14:tracePt t="48484" x="6267450" y="2006600"/>
          <p14:tracePt t="48486" x="6286500" y="2006600"/>
          <p14:tracePt t="48517" x="6350000" y="2000250"/>
          <p14:tracePt t="48551" x="6419850" y="1981200"/>
          <p14:tracePt t="48576" x="6496050" y="1974850"/>
          <p14:tracePt t="48610" x="6559550" y="1962150"/>
          <p14:tracePt t="48643" x="6597650" y="1955800"/>
          <p14:tracePt t="48646" x="6604000" y="1955800"/>
          <p14:tracePt t="48677" x="6616700" y="1955800"/>
          <p14:tracePt t="48710" x="6635750" y="1943100"/>
          <p14:tracePt t="48712" x="6648450" y="1936750"/>
          <p14:tracePt t="48744" x="6680200" y="1917700"/>
          <p14:tracePt t="48777" x="6705600" y="1898650"/>
          <p14:tracePt t="48810" x="6724650" y="1885950"/>
          <p14:tracePt t="48844" x="6731000" y="1879600"/>
          <p14:tracePt t="48877" x="6750050" y="1860550"/>
          <p14:tracePt t="48894" x="6762750" y="1841500"/>
          <p14:tracePt t="48910" x="6769100" y="1822450"/>
          <p14:tracePt t="48918" x="6775450" y="1816100"/>
          <p14:tracePt t="48920" x="6781800" y="1803400"/>
          <p14:tracePt t="48944" x="6781800" y="1778000"/>
          <p14:tracePt t="48977" x="6781800" y="1752600"/>
          <p14:tracePt t="49010" x="6762750" y="1714500"/>
          <p14:tracePt t="49052" x="6686550" y="1663700"/>
          <p14:tracePt t="49077" x="6616700" y="1631950"/>
          <p14:tracePt t="49110" x="6521450" y="1593850"/>
          <p14:tracePt t="49144" x="6381750" y="1568450"/>
          <p14:tracePt t="49147" x="6318250" y="1562100"/>
          <p14:tracePt t="49177" x="6178550" y="1549400"/>
          <p14:tracePt t="49211" x="6032500" y="1543050"/>
          <p14:tracePt t="49244" x="5810250" y="1543050"/>
          <p14:tracePt t="49277" x="5581650" y="1543050"/>
          <p14:tracePt t="49311" x="5441950" y="1555750"/>
          <p14:tracePt t="49344" x="5353050" y="1568450"/>
          <p14:tracePt t="49378" x="5226050" y="1606550"/>
          <p14:tracePt t="49380" x="5168900" y="1625600"/>
          <p14:tracePt t="49412" x="5086350" y="1663700"/>
          <p14:tracePt t="49444" x="5067300" y="1670050"/>
          <p14:tracePt t="49478" x="5048250" y="1714500"/>
          <p14:tracePt t="49511" x="5016500" y="1778000"/>
          <p14:tracePt t="49544" x="5003800" y="1841500"/>
          <p14:tracePt t="49578" x="5010150" y="1866900"/>
          <p14:tracePt t="49611" x="5035550" y="1892300"/>
          <p14:tracePt t="49645" x="5086350" y="1917700"/>
          <p14:tracePt t="49647" x="5092700" y="1924050"/>
          <p14:tracePt t="49678" x="5251450" y="1981200"/>
          <p14:tracePt t="49711" x="5461000" y="2019300"/>
          <p14:tracePt t="49745" x="5695950" y="2051050"/>
          <p14:tracePt t="49778" x="5924550" y="2057400"/>
          <p14:tracePt t="49795" x="6045200" y="2057400"/>
          <p14:tracePt t="49828" x="6280150" y="2051050"/>
          <p14:tracePt t="49861" x="6445250" y="2051050"/>
          <p14:tracePt t="49864" x="6464300" y="2051050"/>
          <p14:tracePt t="49878" x="6483350" y="2051050"/>
          <p14:tracePt t="49895" x="6559550" y="2038350"/>
          <p14:tracePt t="49937" x="6718300" y="2006600"/>
          <p14:tracePt t="49969" x="6832600" y="1981200"/>
          <p14:tracePt t="50003" x="6889750" y="1968500"/>
          <p14:tracePt t="50028" x="6908800" y="1962150"/>
          <p14:tracePt t="50062" x="6921500" y="1943100"/>
          <p14:tracePt t="50064" x="6934200" y="1930400"/>
          <p14:tracePt t="50078" x="6934200" y="1911350"/>
          <p14:tracePt t="50080" x="6946900" y="1898650"/>
          <p14:tracePt t="50095" x="6946900" y="1892300"/>
          <p14:tracePt t="50128" x="6965950" y="1809750"/>
          <p14:tracePt t="50130" x="6965950" y="1803400"/>
          <p14:tracePt t="50162" x="6940550" y="1720850"/>
          <p14:tracePt t="50195" x="6908800" y="1682750"/>
          <p14:tracePt t="50229" x="6864350" y="1657350"/>
          <p14:tracePt t="50262" x="6781800" y="1638300"/>
          <p14:tracePt t="50295" x="6654800" y="1606550"/>
          <p14:tracePt t="50329" x="6464300" y="1574800"/>
          <p14:tracePt t="50331" x="6419850" y="1568450"/>
          <p14:tracePt t="50362" x="6216650" y="1543050"/>
          <p14:tracePt t="50396" x="6096000" y="1536700"/>
          <p14:tracePt t="50429" x="5981700" y="1536700"/>
          <p14:tracePt t="50462" x="5867400" y="1562100"/>
          <p14:tracePt t="50496" x="5683250" y="1587500"/>
          <p14:tracePt t="50529" x="5568950" y="1600200"/>
          <p14:tracePt t="50562" x="5448300" y="1625600"/>
          <p14:tracePt t="50564" x="5416550" y="1638300"/>
          <p14:tracePt t="50596" x="5289550" y="1670050"/>
          <p14:tracePt t="50629" x="5181600" y="1708150"/>
          <p14:tracePt t="50663" x="5124450" y="1733550"/>
          <p14:tracePt t="50696" x="5111750" y="1752600"/>
          <p14:tracePt t="50729" x="5086350" y="1784350"/>
          <p14:tracePt t="50763" x="5067300" y="1822450"/>
          <p14:tracePt t="50796" x="5067300" y="1835150"/>
          <p14:tracePt t="50798" x="5067300" y="1841500"/>
          <p14:tracePt t="50829" x="5067300" y="1873250"/>
          <p14:tracePt t="50863" x="5149850" y="1955800"/>
          <p14:tracePt t="50896" x="5321300" y="2025650"/>
          <p14:tracePt t="50929" x="5537200" y="2044700"/>
          <p14:tracePt t="50963" x="5829300" y="2038350"/>
          <p14:tracePt t="50996" x="6121400" y="2000250"/>
          <p14:tracePt t="51013" x="6235700" y="1981200"/>
          <p14:tracePt t="51046" x="6350000" y="1962150"/>
          <p14:tracePt t="51063" x="6369050" y="1962150"/>
          <p14:tracePt t="51150" x="6369050" y="1955800"/>
          <p14:tracePt t="51218" x="0" y="0"/>
        </p14:tracePtLst>
        <p14:tracePtLst>
          <p14:tracePt t="54542" x="6419850" y="2260600"/>
          <p14:tracePt t="54590" x="6419850" y="2247900"/>
          <p14:tracePt t="54625" x="6400800" y="2247900"/>
          <p14:tracePt t="54658" x="6388100" y="2241550"/>
          <p14:tracePt t="54691" x="6375400" y="2241550"/>
          <p14:tracePt t="54716" x="6362700" y="2241550"/>
          <p14:tracePt t="54734" x="6356350" y="2235200"/>
          <p14:tracePt t="54768" x="6337300" y="2235200"/>
          <p14:tracePt t="54801" x="6330950" y="2228850"/>
          <p14:tracePt t="54802" x="6324600" y="2228850"/>
          <p14:tracePt t="54864" x="6305550" y="2222500"/>
          <p14:tracePt t="54892" x="6286500" y="2222500"/>
          <p14:tracePt t="54918" x="6273800" y="2216150"/>
          <p14:tracePt t="54951" x="6267450" y="2216150"/>
          <p14:tracePt t="54984" x="6261100" y="2216150"/>
          <p14:tracePt t="55034" x="6254750" y="2216150"/>
          <p14:tracePt t="56675" x="6248400" y="2216150"/>
          <p14:tracePt t="56701" x="6223000" y="2216150"/>
          <p14:tracePt t="56720" x="6191250" y="2209800"/>
          <p14:tracePt t="56753" x="6140450" y="2209800"/>
          <p14:tracePt t="56787" x="6096000" y="2209800"/>
          <p14:tracePt t="56820" x="6051550" y="2209800"/>
          <p14:tracePt t="56853" x="6000750" y="2209800"/>
          <p14:tracePt t="56887" x="5949950" y="2209800"/>
          <p14:tracePt t="56888" x="5937250" y="2209800"/>
          <p14:tracePt t="56904" x="5918200" y="2209800"/>
          <p14:tracePt t="56937" x="5842000" y="2222500"/>
          <p14:tracePt t="56970" x="5778500" y="2235200"/>
          <p14:tracePt t="57004" x="5727700" y="2247900"/>
          <p14:tracePt t="57037" x="5689600" y="2254250"/>
          <p14:tracePt t="57070" x="5664200" y="2260600"/>
          <p14:tracePt t="57104" x="5638800" y="2273300"/>
          <p14:tracePt t="57107" x="5632450" y="2273300"/>
          <p14:tracePt t="57145" x="5600700" y="2279650"/>
          <p14:tracePt t="57147" x="5594350" y="2286000"/>
          <p14:tracePt t="57170" x="5575300" y="2292350"/>
          <p14:tracePt t="57204" x="5543550" y="2311400"/>
          <p14:tracePt t="57237" x="5518150" y="2324100"/>
          <p14:tracePt t="57271" x="5486400" y="2343150"/>
          <p14:tracePt t="57304" x="5454650" y="2368550"/>
          <p14:tracePt t="57307" x="5454650" y="2374900"/>
          <p14:tracePt t="57345" x="5435600" y="2381250"/>
          <p14:tracePt t="57378" x="5429250" y="2387600"/>
          <p14:tracePt t="57380" x="5429250" y="2393950"/>
          <p14:tracePt t="57404" x="5422900" y="2406650"/>
          <p14:tracePt t="57437" x="5410200" y="2419350"/>
          <p14:tracePt t="57471" x="5397500" y="2451100"/>
          <p14:tracePt t="57504" x="5384800" y="2482850"/>
          <p14:tracePt t="57538" x="5372100" y="2527300"/>
          <p14:tracePt t="57540" x="5365750" y="2533650"/>
          <p14:tracePt t="57571" x="5359400" y="2565400"/>
          <p14:tracePt t="57574" x="5359400" y="2571750"/>
          <p14:tracePt t="57604" x="5353050" y="2609850"/>
          <p14:tracePt t="57638" x="5353050" y="2647950"/>
          <p14:tracePt t="57671" x="5353050" y="2667000"/>
          <p14:tracePt t="57704" x="5353050" y="2686050"/>
          <p14:tracePt t="57738" x="5353050" y="2705100"/>
          <p14:tracePt t="57771" x="5353050" y="2711450"/>
          <p14:tracePt t="57805" x="5353050" y="2730500"/>
          <p14:tracePt t="57838" x="5353050" y="2762250"/>
          <p14:tracePt t="57871" x="5353050" y="2768600"/>
          <p14:tracePt t="57905" x="5353050" y="2787650"/>
          <p14:tracePt t="57938" x="5359400" y="2794000"/>
          <p14:tracePt t="57971" x="5359400" y="2806700"/>
          <p14:tracePt t="58005" x="5359400" y="2813050"/>
          <p14:tracePt t="58038" x="5365750" y="2819400"/>
          <p14:tracePt t="58071" x="5365750" y="2832100"/>
          <p14:tracePt t="58105" x="5365750" y="2844800"/>
          <p14:tracePt t="58138" x="5372100" y="2851150"/>
          <p14:tracePt t="58200" x="5378450" y="2863850"/>
          <p14:tracePt t="58234" x="5378450" y="2870200"/>
          <p14:tracePt t="58263" x="5378450" y="2876550"/>
          <p14:tracePt t="58296" x="5384800" y="2882900"/>
          <p14:tracePt t="58329" x="5384800" y="2889250"/>
          <p14:tracePt t="58364" x="5384800" y="2895600"/>
          <p14:tracePt t="58388" x="5391150" y="2901950"/>
          <p14:tracePt t="58433" x="5391150" y="2908300"/>
          <p14:tracePt t="58467" x="5397500" y="2914650"/>
          <p14:tracePt t="58496" x="5397500" y="2921000"/>
          <p14:tracePt t="58532" x="5397500" y="2927350"/>
          <p14:tracePt t="58563" x="5410200" y="2933700"/>
          <p14:tracePt t="58597" x="5410200" y="2940050"/>
          <p14:tracePt t="58630" x="5416550" y="2946400"/>
          <p14:tracePt t="58717" x="5416550" y="2952750"/>
          <p14:tracePt t="58765" x="5422900" y="2959100"/>
          <p14:tracePt t="58798" x="5448300" y="2978150"/>
          <p14:tracePt t="58831" x="5454650" y="2990850"/>
          <p14:tracePt t="58864" x="5467350" y="2997200"/>
          <p14:tracePt t="58891" x="5473700" y="3003550"/>
          <p14:tracePt t="58923" x="5480050" y="3003550"/>
          <p14:tracePt t="58956" x="5486400" y="3009900"/>
          <p14:tracePt t="58989" x="5492750" y="3016250"/>
          <p14:tracePt t="59023" x="5499100" y="3016250"/>
          <p14:tracePt t="59056" x="5505450" y="3022600"/>
          <p14:tracePt t="59089" x="5518150" y="3028950"/>
          <p14:tracePt t="59123" x="5524500" y="3028950"/>
          <p14:tracePt t="59156" x="5530850" y="3028950"/>
          <p14:tracePt t="59190" x="5537200" y="3035300"/>
          <p14:tracePt t="59717" x="5549900" y="3035300"/>
          <p14:tracePt t="59749" x="5607050" y="3041650"/>
          <p14:tracePt t="59782" x="5676900" y="3054350"/>
          <p14:tracePt t="59814" x="5721350" y="3060700"/>
          <p14:tracePt t="59848" x="5753100" y="3067050"/>
          <p14:tracePt t="59872" x="5759450" y="3067050"/>
          <p14:tracePt t="59890" x="5765800" y="3067050"/>
          <p14:tracePt t="59924" x="5772150" y="3067050"/>
          <p14:tracePt t="59957" x="5784850" y="3067050"/>
          <p14:tracePt t="59959" x="5791200" y="3067050"/>
          <p14:tracePt t="59991" x="5803900" y="3067050"/>
          <p14:tracePt t="60024" x="5835650" y="3067050"/>
          <p14:tracePt t="60057" x="5873750" y="3067050"/>
          <p14:tracePt t="60091" x="5924550" y="3067050"/>
          <p14:tracePt t="60107" x="5949950" y="3067050"/>
          <p14:tracePt t="60141" x="6007100" y="3067050"/>
          <p14:tracePt t="60158" x="6051550" y="3054350"/>
          <p14:tracePt t="60191" x="6102350" y="3054350"/>
          <p14:tracePt t="60224" x="6134100" y="3054350"/>
          <p14:tracePt t="60258" x="6159500" y="3048000"/>
          <p14:tracePt t="60291" x="6203950" y="3035300"/>
          <p14:tracePt t="60324" x="6254750" y="3035300"/>
          <p14:tracePt t="60358" x="6292850" y="3022600"/>
          <p14:tracePt t="60374" x="6305550" y="3016250"/>
          <p14:tracePt t="60408" x="6356350" y="3009900"/>
          <p14:tracePt t="60441" x="6381750" y="3003550"/>
          <p14:tracePt t="60474" x="6426200" y="2984500"/>
          <p14:tracePt t="60508" x="6438900" y="2971800"/>
          <p14:tracePt t="60541" x="6477000" y="2952750"/>
          <p14:tracePt t="60575" x="6521450" y="2933700"/>
          <p14:tracePt t="60608" x="6546850" y="2921000"/>
          <p14:tracePt t="60641" x="6559550" y="2908300"/>
          <p14:tracePt t="60643" x="6565900" y="2908300"/>
          <p14:tracePt t="60675" x="6584950" y="2870200"/>
          <p14:tracePt t="60708" x="6604000" y="2819400"/>
          <p14:tracePt t="60741" x="6616700" y="2749550"/>
          <p14:tracePt t="60775" x="6616700" y="2686050"/>
          <p14:tracePt t="60808" x="6616700" y="2628900"/>
          <p14:tracePt t="60842" x="6616700" y="2590800"/>
          <p14:tracePt t="60845" x="6616700" y="2571750"/>
          <p14:tracePt t="60875" x="6610350" y="2559050"/>
          <p14:tracePt t="60908" x="6597650" y="2520950"/>
          <p14:tracePt t="60942" x="6572250" y="2482850"/>
          <p14:tracePt t="60975" x="6546850" y="2451100"/>
          <p14:tracePt t="61008" x="6521450" y="2425700"/>
          <p14:tracePt t="61042" x="6496050" y="2413000"/>
          <p14:tracePt t="61045" x="6489700" y="2406650"/>
          <p14:tracePt t="61083" x="6432550" y="2387600"/>
          <p14:tracePt t="61109" x="6375400" y="2368550"/>
          <p14:tracePt t="61111" x="6343650" y="2362200"/>
          <p14:tracePt t="61142" x="6235700" y="2343150"/>
          <p14:tracePt t="61175" x="6146800" y="2330450"/>
          <p14:tracePt t="61209" x="6070600" y="2330450"/>
          <p14:tracePt t="61242" x="5994400" y="2330450"/>
          <p14:tracePt t="61276" x="5873750" y="2330450"/>
          <p14:tracePt t="61309" x="5759450" y="2343150"/>
          <p14:tracePt t="61311" x="5740400" y="2349500"/>
          <p14:tracePt t="61342" x="5689600" y="2362200"/>
          <p14:tracePt t="61376" x="5664200" y="2381250"/>
          <p14:tracePt t="61409" x="5626100" y="2425700"/>
          <p14:tracePt t="61442" x="5568950" y="2489200"/>
          <p14:tracePt t="61476" x="5530850" y="2533650"/>
          <p14:tracePt t="61509" x="5505450" y="2565400"/>
          <p14:tracePt t="61512" x="5499100" y="2578100"/>
          <p14:tracePt t="61542" x="5499100" y="2628900"/>
          <p14:tracePt t="61544" x="5499100" y="2647950"/>
          <p14:tracePt t="61559" x="5492750" y="2692400"/>
          <p14:tracePt t="61592" x="5492750" y="2819400"/>
          <p14:tracePt t="61626" x="5518150" y="2895600"/>
          <p14:tracePt t="61659" x="5588000" y="2997200"/>
          <p14:tracePt t="61693" x="5632450" y="3028950"/>
          <p14:tracePt t="61726" x="5708650" y="3028950"/>
          <p14:tracePt t="61767" x="5892800" y="3016250"/>
          <p14:tracePt t="61800" x="6153150" y="2997200"/>
          <p14:tracePt t="61802" x="6223000" y="2997200"/>
          <p14:tracePt t="61826" x="6356350" y="2997200"/>
          <p14:tracePt t="61859" x="6400800" y="2997200"/>
          <p14:tracePt t="61918" x="6400800" y="2990850"/>
          <p14:tracePt t="61951" x="6413500" y="2959100"/>
          <p14:tracePt t="61984" x="6419850" y="2946400"/>
          <p14:tracePt t="62065" x="0" y="0"/>
        </p14:tracePtLst>
        <p14:tracePtLst>
          <p14:tracePt t="81139" x="5289550" y="5384800"/>
          <p14:tracePt t="81221" x="5295900" y="5391150"/>
          <p14:tracePt t="81248" x="5321300" y="5403850"/>
          <p14:tracePt t="81267" x="5359400" y="5416550"/>
          <p14:tracePt t="81300" x="5467350" y="5441950"/>
          <p14:tracePt t="81333" x="5581650" y="5461000"/>
          <p14:tracePt t="81367" x="5702300" y="5480050"/>
          <p14:tracePt t="81369" x="5734050" y="5486400"/>
          <p14:tracePt t="81400" x="5803900" y="5486400"/>
          <p14:tracePt t="81402" x="5822950" y="5486400"/>
          <p14:tracePt t="81434" x="5943600" y="5486400"/>
          <p14:tracePt t="81467" x="6083300" y="5486400"/>
          <p14:tracePt t="81501" x="6254750" y="5486400"/>
          <p14:tracePt t="81534" x="6457950" y="5467350"/>
          <p14:tracePt t="81567" x="6623050" y="5422900"/>
          <p14:tracePt t="81601" x="6737350" y="5365750"/>
          <p14:tracePt t="81603" x="6769100" y="5353050"/>
          <p14:tracePt t="81634" x="6807200" y="5314950"/>
          <p14:tracePt t="81635" x="6819900" y="5308600"/>
          <p14:tracePt t="81667" x="6864350" y="5257800"/>
          <p14:tracePt t="81700" x="6921500" y="5207000"/>
          <p14:tracePt t="81734" x="6978650" y="5149850"/>
          <p14:tracePt t="81751" x="7042150" y="5092700"/>
          <p14:tracePt t="81784" x="7092950" y="5016500"/>
          <p14:tracePt t="81817" x="7118350" y="4927600"/>
          <p14:tracePt t="81820" x="7124700" y="4908550"/>
          <p14:tracePt t="81858" x="7112000" y="4806950"/>
          <p14:tracePt t="81860" x="7099300" y="4781550"/>
          <p14:tracePt t="81893" x="7042150" y="4679950"/>
          <p14:tracePt t="81925" x="6965950" y="4597400"/>
          <p14:tracePt t="81958" x="6915150" y="4546600"/>
          <p14:tracePt t="81984" x="6877050" y="4521200"/>
          <p14:tracePt t="82017" x="6851650" y="4495800"/>
          <p14:tracePt t="82051" x="6832600" y="4470400"/>
          <p14:tracePt t="82084" x="6800850" y="4432300"/>
          <p14:tracePt t="82085" x="6781800" y="4419600"/>
          <p14:tracePt t="82118" x="6711950" y="4381500"/>
          <p14:tracePt t="82151" x="6623050" y="4349750"/>
          <p14:tracePt t="82185" x="6521450" y="4343400"/>
          <p14:tracePt t="82218" x="6356350" y="4324350"/>
          <p14:tracePt t="82251" x="6134100" y="4305300"/>
          <p14:tracePt t="82285" x="5975350" y="4286250"/>
          <p14:tracePt t="82318" x="5848350" y="4279900"/>
          <p14:tracePt t="82320" x="5835650" y="4279900"/>
          <p14:tracePt t="82351" x="5778500" y="4286250"/>
          <p14:tracePt t="82385" x="5676900" y="4330700"/>
          <p14:tracePt t="82418" x="5499100" y="4400550"/>
          <p14:tracePt t="82451" x="5314950" y="4464050"/>
          <p14:tracePt t="82485" x="5175250" y="4521200"/>
          <p14:tracePt t="82518" x="5105400" y="4559300"/>
          <p14:tracePt t="82552" x="5029200" y="4648200"/>
          <p14:tracePt t="82554" x="5010150" y="4673600"/>
          <p14:tracePt t="82586" x="4984750" y="4762500"/>
          <p14:tracePt t="82618" x="4972050" y="4832350"/>
          <p14:tracePt t="82652" x="4972050" y="4921250"/>
          <p14:tracePt t="82685" x="4984750" y="5048250"/>
          <p14:tracePt t="82718" x="5080000" y="5245100"/>
          <p14:tracePt t="82721" x="5118100" y="5302250"/>
          <p14:tracePt t="82752" x="5187950" y="5372100"/>
          <p14:tracePt t="82785" x="5327650" y="5441950"/>
          <p14:tracePt t="82788" x="5359400" y="5448300"/>
          <p14:tracePt t="82802" x="5429250" y="5480050"/>
          <p14:tracePt t="82804" x="5461000" y="5486400"/>
          <p14:tracePt t="82843" x="5721350" y="5556250"/>
          <p14:tracePt t="82877" x="5867400" y="5575300"/>
          <p14:tracePt t="82902" x="5949950" y="5581650"/>
          <p14:tracePt t="82943" x="6038850" y="5588000"/>
          <p14:tracePt t="82969" x="6178550" y="5581650"/>
          <p14:tracePt t="83002" x="6407150" y="5556250"/>
          <p14:tracePt t="83004" x="6451600" y="5549900"/>
          <p14:tracePt t="83036" x="6654800" y="5518150"/>
          <p14:tracePt t="83069" x="6800850" y="5441950"/>
          <p14:tracePt t="83111" x="6864350" y="5334000"/>
          <p14:tracePt t="83145" x="6915150" y="5251450"/>
          <p14:tracePt t="83177" x="6953250" y="5181600"/>
          <p14:tracePt t="83202" x="6978650" y="5130800"/>
          <p14:tracePt t="83236" x="7004050" y="5067300"/>
          <p14:tracePt t="83269" x="7035800" y="4946650"/>
          <p14:tracePt t="83303" x="7061200" y="4864100"/>
          <p14:tracePt t="83344" x="7067550" y="4718050"/>
          <p14:tracePt t="83369" x="7067550" y="4660900"/>
          <p14:tracePt t="83376" x="7067550" y="4641850"/>
          <p14:tracePt t="83403" x="7042150" y="4584700"/>
          <p14:tracePt t="83436" x="6978650" y="4514850"/>
          <p14:tracePt t="83469" x="6896100" y="4464050"/>
          <p14:tracePt t="83472" x="6864350" y="4438650"/>
          <p14:tracePt t="83504" x="6724650" y="4394200"/>
          <p14:tracePt t="83536" x="6565900" y="4349750"/>
          <p14:tracePt t="83570" x="6337300" y="4311650"/>
          <p14:tracePt t="83603" x="6172200" y="4286250"/>
          <p14:tracePt t="83636" x="6032500" y="4279900"/>
          <p14:tracePt t="83670" x="5899150" y="4279900"/>
          <p14:tracePt t="83703" x="5772150" y="4273550"/>
          <p14:tracePt t="83736" x="5657850" y="4273550"/>
          <p14:tracePt t="83739" x="5638800" y="4273550"/>
          <p14:tracePt t="83770" x="5537200" y="4279900"/>
          <p14:tracePt t="83803" x="5403850" y="4305300"/>
          <p14:tracePt t="83837" x="5334000" y="4337050"/>
          <p14:tracePt t="83870" x="5295900" y="4362450"/>
          <p14:tracePt t="83903" x="5257800" y="4419600"/>
          <p14:tracePt t="83944" x="5187950" y="4591050"/>
          <p14:tracePt t="83970" x="5137150" y="4679950"/>
          <p14:tracePt t="83972" x="5111750" y="4718050"/>
          <p14:tracePt t="84003" x="5060950" y="4813300"/>
          <p14:tracePt t="84037" x="5029200" y="4921250"/>
          <p14:tracePt t="84070" x="5029200" y="5029200"/>
          <p14:tracePt t="84104" x="5048250" y="5111750"/>
          <p14:tracePt t="84137" x="5105400" y="5213350"/>
          <p14:tracePt t="84140" x="5137150" y="5238750"/>
          <p14:tracePt t="84170" x="5226050" y="5295900"/>
          <p14:tracePt t="84172" x="5251450" y="5308600"/>
          <p14:tracePt t="84204" x="5410200" y="5365750"/>
          <p14:tracePt t="84205" x="5441950" y="5378450"/>
          <p14:tracePt t="84220" x="5505450" y="5397500"/>
          <p14:tracePt t="84222" x="5575300" y="5429250"/>
          <p14:tracePt t="84254" x="5740400" y="5473700"/>
          <p14:tracePt t="84287" x="5899150" y="5499100"/>
          <p14:tracePt t="84328" x="6076950" y="5505450"/>
          <p14:tracePt t="84361" x="6242050" y="5505450"/>
          <p14:tracePt t="84394" x="6381750" y="5499100"/>
          <p14:tracePt t="84428" x="6483350" y="5486400"/>
          <p14:tracePt t="84430" x="6515100" y="5473700"/>
          <p14:tracePt t="84454" x="6527800" y="5473700"/>
          <p14:tracePt t="84487" x="6546850" y="5461000"/>
          <p14:tracePt t="84593" x="0" y="0"/>
        </p14:tracePtLst>
        <p14:tracePtLst>
          <p14:tracePt t="87296" x="5486400" y="4083050"/>
          <p14:tracePt t="87346" x="5518150" y="4083050"/>
          <p14:tracePt t="87373" x="5664200" y="4102100"/>
          <p14:tracePt t="87391" x="5746750" y="4114800"/>
          <p14:tracePt t="87424" x="5937250" y="4133850"/>
          <p14:tracePt t="87458" x="6064250" y="4152900"/>
          <p14:tracePt t="87492" x="6165850" y="4152900"/>
          <p14:tracePt t="87533" x="6261100" y="4140200"/>
          <p14:tracePt t="87566" x="6350000" y="4114800"/>
          <p14:tracePt t="87598" x="6457950" y="4070350"/>
          <p14:tracePt t="87632" x="6565900" y="3994150"/>
          <p14:tracePt t="87658" x="6629400" y="3937000"/>
          <p14:tracePt t="87675" x="6686550" y="3867150"/>
          <p14:tracePt t="87708" x="6724650" y="3797300"/>
          <p14:tracePt t="87710" x="6731000" y="3784600"/>
          <p14:tracePt t="87742" x="6731000" y="3689350"/>
          <p14:tracePt t="87775" x="6731000" y="3619500"/>
          <p14:tracePt t="87808" x="6699250" y="3562350"/>
          <p14:tracePt t="87841" x="6661150" y="3511550"/>
          <p14:tracePt t="87875" x="6629400" y="3467100"/>
          <p14:tracePt t="87908" x="6584950" y="3429000"/>
          <p14:tracePt t="87942" x="6521450" y="3397250"/>
          <p14:tracePt t="87976" x="6413500" y="3365500"/>
          <p14:tracePt t="88008" x="6343650" y="3352800"/>
          <p14:tracePt t="88042" x="6223000" y="3333750"/>
          <p14:tracePt t="88075" x="6115050" y="3327400"/>
          <p14:tracePt t="88108" x="6013450" y="3327400"/>
          <p14:tracePt t="88142" x="5924550" y="3333750"/>
          <p14:tracePt t="88176" x="5803900" y="3359150"/>
          <p14:tracePt t="88209" x="5746750" y="3371850"/>
          <p14:tracePt t="88242" x="5657850" y="3416300"/>
          <p14:tracePt t="88275" x="5594350" y="3460750"/>
          <p14:tracePt t="88309" x="5549900" y="3492500"/>
          <p14:tracePt t="88342" x="5530850" y="3524250"/>
          <p14:tracePt t="88359" x="5518150" y="3549650"/>
          <p14:tracePt t="88392" x="5492750" y="3619500"/>
          <p14:tracePt t="88409" x="5480050" y="3644900"/>
          <p14:tracePt t="88410" x="5480050" y="3651250"/>
          <p14:tracePt t="88442" x="5473700" y="3670300"/>
          <p14:tracePt t="88476" x="5473700" y="3721100"/>
          <p14:tracePt t="88509" x="5473700" y="3771900"/>
          <p14:tracePt t="88542" x="5499100" y="3816350"/>
          <p14:tracePt t="88576" x="5530850" y="3860800"/>
          <p14:tracePt t="88610" x="5581650" y="3917950"/>
          <p14:tracePt t="88626" x="5607050" y="3943350"/>
          <p14:tracePt t="88660" x="5695950" y="4000500"/>
          <p14:tracePt t="88693" x="5861050" y="4051300"/>
          <p14:tracePt t="88734" x="6064250" y="4089400"/>
          <p14:tracePt t="88768" x="6229350" y="4108450"/>
          <p14:tracePt t="88793" x="6337300" y="4114800"/>
          <p14:tracePt t="88834" x="6470650" y="4102100"/>
          <p14:tracePt t="88859" x="6527800" y="4089400"/>
          <p14:tracePt t="88893" x="6623050" y="4044950"/>
          <p14:tracePt t="88894" x="6635750" y="4038600"/>
          <p14:tracePt t="88926" x="6686550" y="3975100"/>
          <p14:tracePt t="88960" x="6743700" y="3867150"/>
          <p14:tracePt t="88993" x="6756400" y="3797300"/>
          <p14:tracePt t="89026" x="6731000" y="3708400"/>
          <p14:tracePt t="89060" x="6642100" y="3625850"/>
          <p14:tracePt t="89093" x="6578600" y="3568700"/>
          <p14:tracePt t="89126" x="6527800" y="3530600"/>
          <p14:tracePt t="89128" x="6527800" y="3524250"/>
          <p14:tracePt t="89160" x="6502400" y="3498850"/>
          <p14:tracePt t="89193" x="6445250" y="3479800"/>
          <p14:tracePt t="89226" x="6356350" y="3467100"/>
          <p14:tracePt t="89260" x="6210300" y="3454400"/>
          <p14:tracePt t="89293" x="6019800" y="3454400"/>
          <p14:tracePt t="89296" x="5949950" y="3454400"/>
          <p14:tracePt t="89327" x="5829300" y="3467100"/>
          <p14:tracePt t="89360" x="5676900" y="3511550"/>
          <p14:tracePt t="89362" x="5619750" y="3530600"/>
          <p14:tracePt t="89394" x="5505450" y="3581400"/>
          <p14:tracePt t="89427" x="5422900" y="3632200"/>
          <p14:tracePt t="89460" x="5365750" y="3689350"/>
          <p14:tracePt t="89493" x="5334000" y="3727450"/>
          <p14:tracePt t="89527" x="5308600" y="3803650"/>
          <p14:tracePt t="89560" x="5295900" y="3848100"/>
          <p14:tracePt t="89563" x="5289550" y="3848100"/>
          <p14:tracePt t="89594" x="5289550" y="3873500"/>
          <p14:tracePt t="89596" x="5289550" y="3879850"/>
          <p14:tracePt t="89627" x="5289550" y="3905250"/>
          <p14:tracePt t="89629" x="5295900" y="3917950"/>
          <p14:tracePt t="89660" x="5346700" y="4006850"/>
          <p14:tracePt t="89694" x="5486400" y="4102100"/>
          <p14:tracePt t="89727" x="5632450" y="4140200"/>
          <p14:tracePt t="89760" x="5822950" y="4159250"/>
          <p14:tracePt t="89794" x="6045200" y="4159250"/>
          <p14:tracePt t="89828" x="6267450" y="4159250"/>
          <p14:tracePt t="89844" x="6350000" y="4159250"/>
          <p14:tracePt t="89861" x="6388100" y="4159250"/>
          <p14:tracePt t="89894" x="6477000" y="4146550"/>
          <p14:tracePt t="89927" x="6521450" y="4133850"/>
          <p14:tracePt t="89961" x="6584950" y="4102100"/>
          <p14:tracePt t="89994" x="6616700" y="4070350"/>
          <p14:tracePt t="90028" x="6642100" y="4019550"/>
          <p14:tracePt t="90061" x="6673850" y="3911600"/>
          <p14:tracePt t="90062" x="6673850" y="3898900"/>
          <p14:tracePt t="90078" x="6680200" y="3848100"/>
          <p14:tracePt t="90094" x="6686550" y="3810000"/>
          <p14:tracePt t="90111" x="6686550" y="3778250"/>
          <p14:tracePt t="90128" x="6686550" y="3752850"/>
          <p14:tracePt t="90144" x="6686550" y="3727450"/>
          <p14:tracePt t="90161" x="6673850" y="3695700"/>
          <p14:tracePt t="90178" x="6654800" y="3663950"/>
          <p14:tracePt t="90211" x="6610350" y="3606800"/>
          <p14:tracePt t="90244" x="6565900" y="3556000"/>
          <p14:tracePt t="90286" x="6527800" y="3517900"/>
          <p14:tracePt t="90319" x="6464300" y="3486150"/>
          <p14:tracePt t="90321" x="6451600" y="3479800"/>
          <p14:tracePt t="90344" x="6369050" y="3454400"/>
          <p14:tracePt t="90378" x="6242050" y="3422650"/>
          <p14:tracePt t="90395" x="6178550" y="3416300"/>
          <p14:tracePt t="90411" x="6121400" y="3416300"/>
          <p14:tracePt t="90445" x="5930900" y="3416300"/>
          <p14:tracePt t="90478" x="5835650" y="3416300"/>
          <p14:tracePt t="90511" x="5753100" y="3429000"/>
          <p14:tracePt t="90514" x="5734050" y="3435350"/>
          <p14:tracePt t="90545" x="5657850" y="3460750"/>
          <p14:tracePt t="90547" x="5626100" y="3473450"/>
          <p14:tracePt t="90578" x="5537200" y="3505200"/>
          <p14:tracePt t="90611" x="5454650" y="3543300"/>
          <p14:tracePt t="90645" x="5416550" y="3581400"/>
          <p14:tracePt t="90678" x="5397500" y="3625850"/>
          <p14:tracePt t="90712" x="5384800" y="3695700"/>
          <p14:tracePt t="90714" x="5384800" y="3708400"/>
          <p14:tracePt t="90745" x="5384800" y="3752850"/>
          <p14:tracePt t="90778" x="5391150" y="3810000"/>
          <p14:tracePt t="90781" x="5391150" y="3822700"/>
          <p14:tracePt t="90820" x="5397500" y="3879850"/>
          <p14:tracePt t="90845" x="5410200" y="3892550"/>
          <p14:tracePt t="90878" x="5441950" y="3937000"/>
          <p14:tracePt t="90895" x="5454650" y="3949700"/>
          <p14:tracePt t="90929" x="5530850" y="4006850"/>
          <p14:tracePt t="90962" x="5651500" y="4051300"/>
          <p14:tracePt t="90964" x="5683250" y="4051300"/>
          <p14:tracePt t="91003" x="5854700" y="4038600"/>
          <p14:tracePt t="91004" x="5892800" y="4032250"/>
          <p14:tracePt t="91039" x="6089650" y="3987800"/>
          <p14:tracePt t="91070" x="6235700" y="3968750"/>
          <p14:tracePt t="91110" x="6292850" y="3962400"/>
          <p14:tracePt t="91139" x="6299200" y="3949700"/>
          <p14:tracePt t="91170" x="6305550" y="3943350"/>
          <p14:tracePt t="91203" x="6311900" y="3937000"/>
          <p14:tracePt t="91237" x="6311900" y="3924300"/>
          <p14:tracePt t="91280" x="0" y="0"/>
        </p14:tracePtLst>
        <p14:tracePtLst>
          <p14:tracePt t="100702" x="8134350" y="4343400"/>
          <p14:tracePt t="100705" x="8140700" y="4343400"/>
          <p14:tracePt t="100735" x="8229600" y="4375150"/>
          <p14:tracePt t="100765" x="8401050" y="4413250"/>
          <p14:tracePt t="100799" x="8604250" y="4457700"/>
          <p14:tracePt t="100831" x="8750300" y="4476750"/>
          <p14:tracePt t="100865" x="8870950" y="4476750"/>
          <p14:tracePt t="100900" x="9017000" y="4451350"/>
          <p14:tracePt t="100924" x="9226550" y="4425950"/>
          <p14:tracePt t="100958" x="9436100" y="4387850"/>
          <p14:tracePt t="100991" x="9601200" y="4337050"/>
          <p14:tracePt t="101024" x="9652000" y="4273550"/>
          <p14:tracePt t="101027" x="9664700" y="4260850"/>
          <p14:tracePt t="101066" x="9702800" y="4171950"/>
          <p14:tracePt t="101067" x="9709150" y="4140200"/>
          <p14:tracePt t="101100" x="9734550" y="4076700"/>
          <p14:tracePt t="101132" x="9753600" y="3981450"/>
          <p14:tracePt t="101158" x="9753600" y="3911600"/>
          <p14:tracePt t="101191" x="9734550" y="3733800"/>
          <p14:tracePt t="101225" x="9658350" y="3594100"/>
          <p14:tracePt t="101258" x="9569450" y="3498850"/>
          <p14:tracePt t="101261" x="9563100" y="3486150"/>
          <p14:tracePt t="101298" x="9493250" y="3403600"/>
          <p14:tracePt t="101332" x="9417050" y="3308350"/>
          <p14:tracePt t="101366" x="9359900" y="3244850"/>
          <p14:tracePt t="101391" x="9321800" y="3206750"/>
          <p14:tracePt t="101425" x="9277350" y="3155950"/>
          <p14:tracePt t="101458" x="9207500" y="3124200"/>
          <p14:tracePt t="101492" x="9023350" y="3098800"/>
          <p14:tracePt t="101494" x="8972550" y="3092450"/>
          <p14:tracePt t="101525" x="8794750" y="3092450"/>
          <p14:tracePt t="101527" x="8724900" y="3092450"/>
          <p14:tracePt t="101558" x="8547100" y="3092450"/>
          <p14:tracePt t="101592" x="8489950" y="3117850"/>
          <p14:tracePt t="101625" x="8451850" y="3162300"/>
          <p14:tracePt t="101658" x="8394700" y="3251200"/>
          <p14:tracePt t="101692" x="8299450" y="3365500"/>
          <p14:tracePt t="101725" x="8267700" y="3422650"/>
          <p14:tracePt t="101727" x="8267700" y="3429000"/>
          <p14:tracePt t="101759" x="8255000" y="3498850"/>
          <p14:tracePt t="101792" x="8242300" y="3613150"/>
          <p14:tracePt t="101825" x="8235950" y="3746500"/>
          <p14:tracePt t="101859" x="8235950" y="3829050"/>
          <p14:tracePt t="101892" x="8242300" y="3930650"/>
          <p14:tracePt t="101925" x="8267700" y="4025900"/>
          <p14:tracePt t="101959" x="8312150" y="4140200"/>
          <p14:tracePt t="101960" x="8318500" y="4159250"/>
          <p14:tracePt t="101992" x="8369300" y="4241800"/>
          <p14:tracePt t="102025" x="8426450" y="4292600"/>
          <p14:tracePt t="102059" x="8509000" y="4343400"/>
          <p14:tracePt t="102092" x="8585200" y="4368800"/>
          <p14:tracePt t="102126" x="8724900" y="4394200"/>
          <p14:tracePt t="102159" x="8858250" y="4413250"/>
          <p14:tracePt t="102192" x="8966200" y="4419600"/>
          <p14:tracePt t="102226" x="9093200" y="4375150"/>
          <p14:tracePt t="102228" x="9124950" y="4356100"/>
          <p14:tracePt t="102259" x="9239250" y="4305300"/>
          <p14:tracePt t="102293" x="9378950" y="4229100"/>
          <p14:tracePt t="102326" x="9480550" y="4140200"/>
          <p14:tracePt t="102359" x="9537700" y="4038600"/>
          <p14:tracePt t="102393" x="9582150" y="3937000"/>
          <p14:tracePt t="102426" x="9620250" y="3784600"/>
          <p14:tracePt t="102459" x="9626600" y="3651250"/>
          <p14:tracePt t="102462" x="9626600" y="3632200"/>
          <p14:tracePt t="102493" x="9607550" y="3562350"/>
          <p14:tracePt t="102526" x="9556750" y="3429000"/>
          <p14:tracePt t="102560" x="9512300" y="3321050"/>
          <p14:tracePt t="102593" x="9474200" y="3257550"/>
          <p14:tracePt t="102626" x="9442450" y="3219450"/>
          <p14:tracePt t="102643" x="9423400" y="3200400"/>
          <p14:tracePt t="102676" x="9340850" y="3155950"/>
          <p14:tracePt t="102710" x="9232900" y="3105150"/>
          <p14:tracePt t="102712" x="9201150" y="3092450"/>
          <p14:tracePt t="102751" x="9010650" y="3054350"/>
          <p14:tracePt t="102785" x="8820150" y="3041650"/>
          <p14:tracePt t="102817" x="8680450" y="3041650"/>
          <p14:tracePt t="102845" x="8553450" y="3041650"/>
          <p14:tracePt t="102846" x="8521700" y="3048000"/>
          <p14:tracePt t="102876" x="8470900" y="3054350"/>
          <p14:tracePt t="102893" x="8445500" y="3067050"/>
          <p14:tracePt t="102927" x="8407400" y="3086100"/>
          <p14:tracePt t="102961" x="8362950" y="3130550"/>
          <p14:tracePt t="102993" x="8299450" y="3206750"/>
          <p14:tracePt t="103027" x="8261350" y="3257550"/>
          <p14:tracePt t="103060" x="8216900" y="3340100"/>
          <p14:tracePt t="103094" x="8197850" y="3435350"/>
          <p14:tracePt t="103127" x="8185150" y="3511550"/>
          <p14:tracePt t="103129" x="8185150" y="3536950"/>
          <p14:tracePt t="103144" x="8185150" y="3562350"/>
          <p14:tracePt t="103177" x="8185150" y="3670300"/>
          <p14:tracePt t="103210" x="8191500" y="3733800"/>
          <p14:tracePt t="103244" x="8197850" y="3784600"/>
          <p14:tracePt t="103277" x="8210550" y="3841750"/>
          <p14:tracePt t="103310" x="8223250" y="3905250"/>
          <p14:tracePt t="103344" x="8242300" y="3968750"/>
          <p14:tracePt t="103347" x="8248650" y="3975100"/>
          <p14:tracePt t="103377" x="8267700" y="4019550"/>
          <p14:tracePt t="103394" x="8286750" y="4057650"/>
          <p14:tracePt t="103411" x="8305800" y="4089400"/>
          <p14:tracePt t="103444" x="8356600" y="4159250"/>
          <p14:tracePt t="103477" x="8388350" y="4197350"/>
          <p14:tracePt t="103511" x="8439150" y="4248150"/>
          <p14:tracePt t="103544" x="8464550" y="4267200"/>
          <p14:tracePt t="103577" x="8521700" y="4279900"/>
          <p14:tracePt t="103611" x="8585200" y="4292600"/>
          <p14:tracePt t="103644" x="8763000" y="4311650"/>
          <p14:tracePt t="103678" x="8890000" y="4311650"/>
          <p14:tracePt t="103711" x="8972550" y="4305300"/>
          <p14:tracePt t="103744" x="9029700" y="4279900"/>
          <p14:tracePt t="103778" x="9112250" y="4229100"/>
          <p14:tracePt t="103811" x="9207500" y="4178300"/>
          <p14:tracePt t="103844" x="9258300" y="4146550"/>
          <p14:tracePt t="103861" x="9277350" y="4127500"/>
          <p14:tracePt t="103894" x="9334500" y="4051300"/>
          <p14:tracePt t="103928" x="9391650" y="3968750"/>
          <p14:tracePt t="103969" x="9455150" y="3867150"/>
          <p14:tracePt t="104002" x="9493250" y="3797300"/>
          <p14:tracePt t="104035" x="9512300" y="3740150"/>
          <p14:tracePt t="104069" x="9544050" y="3644900"/>
          <p14:tracePt t="104070" x="9550400" y="3632200"/>
          <p14:tracePt t="104095" x="9556750" y="3600450"/>
          <p14:tracePt t="104128" x="9569450" y="3536950"/>
          <p14:tracePt t="104161" x="9575800" y="3473450"/>
          <p14:tracePt t="104195" x="9575800" y="3403600"/>
          <p14:tracePt t="104228" x="9575800" y="3352800"/>
          <p14:tracePt t="104262" x="9569450" y="3314700"/>
          <p14:tracePt t="104265" x="9569450" y="3308350"/>
          <p14:tracePt t="104302" x="9569450" y="3295650"/>
          <p14:tracePt t="104336" x="9550400" y="3276600"/>
          <p14:tracePt t="104337" x="9544050" y="3270250"/>
          <p14:tracePt t="104362" x="9518650" y="3251200"/>
          <p14:tracePt t="104395" x="9461500" y="3225800"/>
          <p14:tracePt t="104428" x="9385300" y="3200400"/>
          <p14:tracePt t="104462" x="9264650" y="3175000"/>
          <p14:tracePt t="104495" x="9137650" y="3155950"/>
          <p14:tracePt t="104529" x="9010650" y="3143250"/>
          <p14:tracePt t="104531" x="8972550" y="3136900"/>
          <p14:tracePt t="104563" x="8890000" y="3130550"/>
          <p14:tracePt t="104595" x="8826500" y="3130550"/>
          <p14:tracePt t="104629" x="8756650" y="3130550"/>
          <p14:tracePt t="104662" x="8661400" y="3130550"/>
          <p14:tracePt t="104696" x="8547100" y="3130550"/>
          <p14:tracePt t="104729" x="8458200" y="3136900"/>
          <p14:tracePt t="104762" x="8382000" y="3149600"/>
          <p14:tracePt t="104796" x="8318500" y="3168650"/>
          <p14:tracePt t="104799" x="8299450" y="3181350"/>
          <p14:tracePt t="104829" x="8216900" y="3219450"/>
          <p14:tracePt t="104862" x="8140700" y="3257550"/>
          <p14:tracePt t="104896" x="8108950" y="3276600"/>
          <p14:tracePt t="104929" x="8096250" y="3289300"/>
          <p14:tracePt t="104963" x="8077200" y="3314700"/>
          <p14:tracePt t="104996" x="8045450" y="3371850"/>
          <p14:tracePt t="105029" x="8026400" y="3409950"/>
          <p14:tracePt t="105032" x="8026400" y="3416300"/>
          <p14:tracePt t="105063" x="8013700" y="3454400"/>
          <p14:tracePt t="105096" x="8013700" y="3511550"/>
          <p14:tracePt t="105129" x="8013700" y="3575050"/>
          <p14:tracePt t="105163" x="8013700" y="3644900"/>
          <p14:tracePt t="105196" x="8013700" y="3727450"/>
          <p14:tracePt t="105229" x="8013700" y="3784600"/>
          <p14:tracePt t="105263" x="8026400" y="3829050"/>
          <p14:tracePt t="105296" x="8039100" y="3867150"/>
          <p14:tracePt t="105330" x="8058150" y="3905250"/>
          <p14:tracePt t="105363" x="8089900" y="3962400"/>
          <p14:tracePt t="105396" x="8128000" y="4006850"/>
          <p14:tracePt t="105430" x="8178800" y="4070350"/>
          <p14:tracePt t="105463" x="8223250" y="4108450"/>
          <p14:tracePt t="105465" x="8229600" y="4114800"/>
          <p14:tracePt t="105497" x="8280400" y="4152900"/>
          <p14:tracePt t="105530" x="8356600" y="4184650"/>
          <p14:tracePt t="105531" x="8375650" y="4191000"/>
          <p14:tracePt t="105563" x="8464550" y="4203700"/>
          <p14:tracePt t="105580" x="8489950" y="4210050"/>
          <p14:tracePt t="105597" x="8540750" y="4216400"/>
          <p14:tracePt t="105613" x="8578850" y="4222750"/>
          <p14:tracePt t="105630" x="8616950" y="4235450"/>
          <p14:tracePt t="105663" x="8743950" y="4254500"/>
          <p14:tracePt t="105697" x="8807450" y="4260850"/>
          <p14:tracePt t="105698" x="8820150" y="4260850"/>
          <p14:tracePt t="105730" x="8890000" y="4267200"/>
          <p14:tracePt t="105763" x="8997950" y="4273550"/>
          <p14:tracePt t="105797" x="9074150" y="4273550"/>
          <p14:tracePt t="105830" x="9080500" y="4273550"/>
          <p14:tracePt t="106020" x="0" y="0"/>
        </p14:tracePtLst>
        <p14:tracePtLst>
          <p14:tracePt t="115397" x="10172700" y="4318000"/>
          <p14:tracePt t="115564" x="10172700" y="4324350"/>
          <p14:tracePt t="115600" x="10242550" y="4337050"/>
          <p14:tracePt t="115602" x="10261600" y="4343400"/>
          <p14:tracePt t="115633" x="10331450" y="4349750"/>
          <p14:tracePt t="115674" x="10388600" y="4356100"/>
          <p14:tracePt t="115704" x="10394950" y="4356100"/>
          <p14:tracePt t="115734" x="10414000" y="4356100"/>
          <p14:tracePt t="115767" x="10471150" y="4362450"/>
          <p14:tracePt t="115801" x="10572750" y="4362450"/>
          <p14:tracePt t="115833" x="10629900" y="4362450"/>
          <p14:tracePt t="115835" x="10648950" y="4362450"/>
          <p14:tracePt t="115859" x="10680700" y="4362450"/>
          <p14:tracePt t="115892" x="10737850" y="4356100"/>
          <p14:tracePt t="115926" x="10858500" y="4343400"/>
          <p14:tracePt t="115959" x="10947400" y="4330700"/>
          <p14:tracePt t="115993" x="11061700" y="4324350"/>
          <p14:tracePt t="116026" x="11150600" y="4311650"/>
          <p14:tracePt t="116028" x="11163300" y="4311650"/>
          <p14:tracePt t="116067" x="11264900" y="4267200"/>
          <p14:tracePt t="116100" x="11341100" y="4241800"/>
          <p14:tracePt t="116126" x="11385550" y="4229100"/>
          <p14:tracePt t="116159" x="11449050" y="4203700"/>
          <p14:tracePt t="116193" x="11506200" y="4171950"/>
          <p14:tracePt t="116226" x="11550650" y="4140200"/>
          <p14:tracePt t="116260" x="11595100" y="4108450"/>
          <p14:tracePt t="116263" x="11601450" y="4102100"/>
          <p14:tracePt t="116300" x="11626850" y="4076700"/>
          <p14:tracePt t="116302" x="11633200" y="4064000"/>
          <p14:tracePt t="116326" x="11652250" y="4025900"/>
          <p14:tracePt t="116360" x="11664950" y="3981450"/>
          <p14:tracePt t="116393" x="11664950" y="3943350"/>
          <p14:tracePt t="116426" x="11664950" y="3892550"/>
          <p14:tracePt t="116460" x="11664950" y="3829050"/>
          <p14:tracePt t="116493" x="11664950" y="3752850"/>
          <p14:tracePt t="116496" x="11664950" y="3727450"/>
          <p14:tracePt t="116527" x="11645900" y="3663950"/>
          <p14:tracePt t="116530" x="11645900" y="3632200"/>
          <p14:tracePt t="116560" x="11588750" y="3530600"/>
          <p14:tracePt t="116593" x="11493500" y="3441700"/>
          <p14:tracePt t="116627" x="11417300" y="3384550"/>
          <p14:tracePt t="116660" x="11347450" y="3333750"/>
          <p14:tracePt t="116694" x="11290300" y="3295650"/>
          <p14:tracePt t="116727" x="11245850" y="3263900"/>
          <p14:tracePt t="116729" x="11226800" y="3251200"/>
          <p14:tracePt t="116760" x="11169650" y="3232150"/>
          <p14:tracePt t="116766" x="11150600" y="3225800"/>
          <p14:tracePt t="116794" x="11061700" y="3200400"/>
          <p14:tracePt t="116828" x="10979150" y="3187700"/>
          <p14:tracePt t="116869" x="10864850" y="3175000"/>
          <p14:tracePt t="116894" x="10801350" y="3175000"/>
          <p14:tracePt t="116927" x="10718800" y="3175000"/>
          <p14:tracePt t="116961" x="10636250" y="3175000"/>
          <p14:tracePt t="116962" x="10629900" y="3175000"/>
          <p14:tracePt t="116994" x="10579100" y="3175000"/>
          <p14:tracePt t="116995" x="10572750" y="3175000"/>
          <p14:tracePt t="117027" x="10515600" y="3187700"/>
          <p14:tracePt t="117061" x="10458450" y="3194050"/>
          <p14:tracePt t="117094" x="10426700" y="3200400"/>
          <p14:tracePt t="117127" x="10407650" y="3200400"/>
          <p14:tracePt t="117161" x="10394950" y="3206750"/>
          <p14:tracePt t="117194" x="10369550" y="3213100"/>
          <p14:tracePt t="117197" x="10363200" y="3219450"/>
          <p14:tracePt t="117228" x="10325100" y="3232150"/>
          <p14:tracePt t="117262" x="10267950" y="3257550"/>
          <p14:tracePt t="117294" x="10236200" y="3276600"/>
          <p14:tracePt t="117328" x="10210800" y="3295650"/>
          <p14:tracePt t="117361" x="10191750" y="3314700"/>
          <p14:tracePt t="117378" x="10179050" y="3327400"/>
          <p14:tracePt t="117394" x="10172700" y="3340100"/>
          <p14:tracePt t="117428" x="10166350" y="3352800"/>
          <p14:tracePt t="117462" x="10153650" y="3390900"/>
          <p14:tracePt t="117494" x="10140950" y="3429000"/>
          <p14:tracePt t="117528" x="10128250" y="3460750"/>
          <p14:tracePt t="117561" x="10115550" y="3486150"/>
          <p14:tracePt t="117595" x="10115550" y="3505200"/>
          <p14:tracePt t="117628" x="10109200" y="3543300"/>
          <p14:tracePt t="117645" x="10102850" y="3568700"/>
          <p14:tracePt t="117678" x="10102850" y="3619500"/>
          <p14:tracePt t="117680" x="10102850" y="3625850"/>
          <p14:tracePt t="117711" x="10102850" y="3651250"/>
          <p14:tracePt t="117755" x="10102850" y="3663950"/>
          <p14:tracePt t="117778" x="10102850" y="3683000"/>
          <p14:tracePt t="117784" x="10102850" y="3689350"/>
          <p14:tracePt t="117812" x="10102850" y="3727450"/>
          <p14:tracePt t="117845" x="10102850" y="3759200"/>
          <p14:tracePt t="117878" x="10102850" y="3778250"/>
          <p14:tracePt t="117912" x="10109200" y="3797300"/>
          <p14:tracePt t="117914" x="10115550" y="3816350"/>
          <p14:tracePt t="117945" x="10128250" y="3867150"/>
          <p14:tracePt t="117978" x="10147300" y="3956050"/>
          <p14:tracePt t="118012" x="10172700" y="4006850"/>
          <p14:tracePt t="118045" x="10185400" y="4038600"/>
          <p14:tracePt t="118079" x="10204450" y="4076700"/>
          <p14:tracePt t="118112" x="10242550" y="4133850"/>
          <p14:tracePt t="118145" x="10274300" y="4178300"/>
          <p14:tracePt t="118180" x="10312400" y="4222750"/>
          <p14:tracePt t="118212" x="10344150" y="4248150"/>
          <p14:tracePt t="118245" x="10382250" y="4267200"/>
          <p14:tracePt t="118279" x="10426700" y="4279900"/>
          <p14:tracePt t="118312" x="10502900" y="4305300"/>
          <p14:tracePt t="118346" x="10591800" y="4330700"/>
          <p14:tracePt t="118348" x="10610850" y="4330700"/>
          <p14:tracePt t="118379" x="10706100" y="4330700"/>
          <p14:tracePt t="118412" x="10750550" y="4330700"/>
          <p14:tracePt t="118415" x="10769600" y="4330700"/>
          <p14:tracePt t="118446" x="10858500" y="4330700"/>
          <p14:tracePt t="118479" x="10928350" y="4318000"/>
          <p14:tracePt t="118513" x="11017250" y="4279900"/>
          <p14:tracePt t="118546" x="11112500" y="4241800"/>
          <p14:tracePt t="118580" x="11214100" y="4203700"/>
          <p14:tracePt t="118581" x="11233150" y="4197350"/>
          <p14:tracePt t="118613" x="11277600" y="4171950"/>
          <p14:tracePt t="118614" x="11290300" y="4165600"/>
          <p14:tracePt t="118646" x="11328400" y="4121150"/>
          <p14:tracePt t="118679" x="11360150" y="4057650"/>
          <p14:tracePt t="118713" x="11385550" y="3943350"/>
          <p14:tracePt t="118746" x="11410950" y="3841750"/>
          <p14:tracePt t="118779" x="11417300" y="3784600"/>
          <p14:tracePt t="118814" x="11423650" y="3727450"/>
          <p14:tracePt t="118815" x="11423650" y="3714750"/>
          <p14:tracePt t="118829" x="11423650" y="3695700"/>
          <p14:tracePt t="118863" x="11417300" y="3562350"/>
          <p14:tracePt t="118896" x="11385550" y="3486150"/>
          <p14:tracePt t="118930" x="11322050" y="3403600"/>
          <p14:tracePt t="118963" x="11207750" y="3327400"/>
          <p14:tracePt t="118996" x="11106150" y="3295650"/>
          <p14:tracePt t="119037" x="10972800" y="3270250"/>
          <p14:tracePt t="119071" x="10902950" y="3257550"/>
          <p14:tracePt t="119096" x="10858500" y="3257550"/>
          <p14:tracePt t="119099" x="10826750" y="3251200"/>
          <p14:tracePt t="119130" x="10775950" y="3244850"/>
          <p14:tracePt t="119163" x="10687050" y="3238500"/>
          <p14:tracePt t="119197" x="10572750" y="3238500"/>
          <p14:tracePt t="119230" x="10471150" y="3244850"/>
          <p14:tracePt t="119272" x="10331450" y="3276600"/>
          <p14:tracePt t="119304" x="10306050" y="3295650"/>
          <p14:tracePt t="119330" x="10280650" y="3321050"/>
          <p14:tracePt t="119332" x="10261600" y="3346450"/>
          <p14:tracePt t="119363" x="10217150" y="3403600"/>
          <p14:tracePt t="119397" x="10179050" y="3460750"/>
          <p14:tracePt t="119430" x="10160000" y="3498850"/>
          <p14:tracePt t="119464" x="10147300" y="3549650"/>
          <p14:tracePt t="119497" x="10128250" y="3619500"/>
          <p14:tracePt t="119530" x="10115550" y="3695700"/>
          <p14:tracePt t="119533" x="10115550" y="3708400"/>
          <p14:tracePt t="119564" x="10115550" y="3759200"/>
          <p14:tracePt t="119567" x="10115550" y="3771900"/>
          <p14:tracePt t="119580" x="10115550" y="3803650"/>
          <p14:tracePt t="119597" x="10115550" y="3829050"/>
          <p14:tracePt t="119631" x="10115550" y="3886200"/>
          <p14:tracePt t="119664" x="10115550" y="3917950"/>
          <p14:tracePt t="119697" x="10128250" y="3975100"/>
          <p14:tracePt t="119731" x="10147300" y="4032250"/>
          <p14:tracePt t="119735" x="10153650" y="4044950"/>
          <p14:tracePt t="119764" x="10160000" y="4070350"/>
          <p14:tracePt t="119766" x="10166350" y="4083050"/>
          <p14:tracePt t="119798" x="10185400" y="4114800"/>
          <p14:tracePt t="119831" x="10198100" y="4140200"/>
          <p14:tracePt t="119832" x="10204450" y="4152900"/>
          <p14:tracePt t="119864" x="10223500" y="4171950"/>
          <p14:tracePt t="119897" x="10242550" y="4197350"/>
          <p14:tracePt t="119931" x="10255250" y="4210050"/>
          <p14:tracePt t="119948" x="10267950" y="4222750"/>
          <p14:tracePt t="119983" x="10312400" y="4254500"/>
          <p14:tracePt t="120021" x="10363200" y="4279900"/>
          <p14:tracePt t="120048" x="10407650" y="4292600"/>
          <p14:tracePt t="120081" x="10445750" y="4298950"/>
          <p14:tracePt t="120114" x="10490200" y="4305300"/>
          <p14:tracePt t="120159" x="10553700" y="4318000"/>
          <p14:tracePt t="120189" x="10604500" y="4324350"/>
          <p14:tracePt t="120222" x="10661650" y="4324350"/>
          <p14:tracePt t="120255" x="10712450" y="4330700"/>
          <p14:tracePt t="120288" x="10756900" y="4330700"/>
          <p14:tracePt t="120289" x="10775950" y="4330700"/>
          <p14:tracePt t="120315" x="10795000" y="4330700"/>
          <p14:tracePt t="120348" x="10922000" y="4337050"/>
          <p14:tracePt t="120381" x="10991850" y="4337050"/>
          <p14:tracePt t="120398" x="11023600" y="4337050"/>
          <p14:tracePt t="120415" x="11061700" y="4330700"/>
          <p14:tracePt t="120448" x="11106150" y="4324350"/>
          <p14:tracePt t="120481" x="11169650" y="4298950"/>
          <p14:tracePt t="120515" x="11226800" y="4267200"/>
          <p14:tracePt t="120516" x="11245850" y="4254500"/>
          <p14:tracePt t="120556" x="11290300" y="4222750"/>
          <p14:tracePt t="120582" x="11328400" y="4184650"/>
          <p14:tracePt t="120615" x="11372850" y="4133850"/>
          <p14:tracePt t="120632" x="11385550" y="4102100"/>
          <p14:tracePt t="120648" x="11410950" y="4044950"/>
          <p14:tracePt t="120682" x="11449050" y="3937000"/>
          <p14:tracePt t="120715" x="11468100" y="3835400"/>
          <p14:tracePt t="120748" x="11480800" y="3746500"/>
          <p14:tracePt t="120749" x="11480800" y="3721100"/>
          <p14:tracePt t="120782" x="11480800" y="3644900"/>
          <p14:tracePt t="120815" x="11480800" y="3549650"/>
          <p14:tracePt t="120849" x="11449050" y="3467100"/>
          <p14:tracePt t="120882" x="11430000" y="3429000"/>
          <p14:tracePt t="120899" x="11423650" y="3422650"/>
          <p14:tracePt t="120915" x="11417300" y="3403600"/>
          <p14:tracePt t="120949" x="11404600" y="3384550"/>
          <p14:tracePt t="120950" x="11398250" y="3378200"/>
          <p14:tracePt t="120982" x="11360150" y="3333750"/>
          <p14:tracePt t="120984" x="11347450" y="3314700"/>
          <p14:tracePt t="121016" x="11277600" y="3270250"/>
          <p14:tracePt t="121049" x="11195050" y="3232150"/>
          <p14:tracePt t="121082" x="11093450" y="3200400"/>
          <p14:tracePt t="121116" x="10991850" y="3175000"/>
          <p14:tracePt t="121149" x="10883900" y="3168650"/>
          <p14:tracePt t="121182" x="10788650" y="3168650"/>
          <p14:tracePt t="121185" x="10769600" y="3168650"/>
          <p14:tracePt t="121216" x="10706100" y="3168650"/>
          <p14:tracePt t="121249" x="10661650" y="3168650"/>
          <p14:tracePt t="121283" x="10636250" y="3175000"/>
          <p14:tracePt t="121316" x="10591800" y="3187700"/>
          <p14:tracePt t="121349" x="10521950" y="3219450"/>
          <p14:tracePt t="121383" x="10439400" y="3257550"/>
          <p14:tracePt t="121416" x="10394950" y="3270250"/>
          <p14:tracePt t="121419" x="10382250" y="3276600"/>
          <p14:tracePt t="121449" x="10350500" y="3302000"/>
          <p14:tracePt t="121483" x="10306050" y="3352800"/>
          <p14:tracePt t="121516" x="10267950" y="3409950"/>
          <p14:tracePt t="121550" x="10242550" y="3441700"/>
          <p14:tracePt t="121583" x="10236200" y="3473450"/>
          <p14:tracePt t="121616" x="10223500" y="3505200"/>
          <p14:tracePt t="121650" x="10210800" y="3543300"/>
          <p14:tracePt t="121653" x="10204450" y="3568700"/>
          <p14:tracePt t="121684" x="10191750" y="3619500"/>
          <p14:tracePt t="121716" x="10185400" y="3670300"/>
          <p14:tracePt t="121750" x="10172700" y="3727450"/>
          <p14:tracePt t="121783" x="10172700" y="3771900"/>
          <p14:tracePt t="121800" x="10172700" y="3790950"/>
          <p14:tracePt t="121833" x="10172700" y="3829050"/>
          <p14:tracePt t="121867" x="10172700" y="3867150"/>
          <p14:tracePt t="121900" x="10179050" y="3917950"/>
          <p14:tracePt t="121902" x="10179050" y="3930650"/>
          <p14:tracePt t="121941" x="10185400" y="3968750"/>
          <p14:tracePt t="121942" x="10191750" y="3981450"/>
          <p14:tracePt t="121975" x="10191750" y="4013200"/>
          <p14:tracePt t="122007" x="10210800" y="4051300"/>
          <p14:tracePt t="122040" x="10223500" y="4076700"/>
          <p14:tracePt t="122067" x="10236200" y="4095750"/>
          <p14:tracePt t="122100" x="10242550" y="4114800"/>
          <p14:tracePt t="122141" x="10255250" y="4140200"/>
          <p14:tracePt t="122174" x="10274300" y="4159250"/>
          <p14:tracePt t="122176" x="10280650" y="4165600"/>
          <p14:tracePt t="122200" x="10293350" y="4178300"/>
          <p14:tracePt t="122234" x="10331450" y="4191000"/>
          <p14:tracePt t="122276" x="10375900" y="4216400"/>
          <p14:tracePt t="122300" x="10414000" y="4229100"/>
          <p14:tracePt t="122334" x="10439400" y="4235450"/>
          <p14:tracePt t="122336" x="10445750" y="4235450"/>
          <p14:tracePt t="122368" x="10490200" y="4241800"/>
          <p14:tracePt t="122401" x="10521950" y="4241800"/>
          <p14:tracePt t="122403" x="10534650" y="4241800"/>
          <p14:tracePt t="122434" x="10572750" y="4248150"/>
          <p14:tracePt t="122467" x="10604500" y="4254500"/>
          <p14:tracePt t="122501" x="10642600" y="4254500"/>
          <p14:tracePt t="122534" x="10674350" y="4254500"/>
          <p14:tracePt t="122567" x="10706100" y="4254500"/>
          <p14:tracePt t="122601" x="10744200" y="4254500"/>
          <p14:tracePt t="122603" x="10763250" y="4254500"/>
          <p14:tracePt t="122634" x="10814050" y="4254500"/>
          <p14:tracePt t="122668" x="10864850" y="4248150"/>
          <p14:tracePt t="122701" x="10902950" y="4241800"/>
          <p14:tracePt t="122734" x="10966450" y="4235450"/>
          <p14:tracePt t="122775" x="11017250" y="4229100"/>
          <p14:tracePt t="122801" x="11049000" y="4216400"/>
          <p14:tracePt t="122835" x="11099800" y="4203700"/>
          <p14:tracePt t="122837" x="11118850" y="4191000"/>
          <p14:tracePt t="122868" x="11176000" y="4165600"/>
          <p14:tracePt t="122901" x="11258550" y="4127500"/>
          <p14:tracePt t="122935" x="11315700" y="4076700"/>
          <p14:tracePt t="122968" x="11385550" y="3987800"/>
          <p14:tracePt t="123001" x="11442700" y="3892550"/>
          <p14:tracePt t="123035" x="11493500" y="3746500"/>
          <p14:tracePt t="123068" x="11499850" y="3651250"/>
          <p14:tracePt t="123070" x="11499850" y="3625850"/>
          <p14:tracePt t="123102" x="11474450" y="3511550"/>
          <p14:tracePt t="123135" x="11436350" y="3422650"/>
          <p14:tracePt t="123168" x="11385550" y="3308350"/>
          <p14:tracePt t="123203" x="11334750" y="3244850"/>
          <p14:tracePt t="123235" x="11277600" y="3200400"/>
          <p14:tracePt t="123268" x="11195050" y="3149600"/>
          <p14:tracePt t="123285" x="11144250" y="3136900"/>
          <p14:tracePt t="123318" x="11049000" y="3111500"/>
          <p14:tracePt t="123320" x="11017250" y="3111500"/>
          <p14:tracePt t="123352" x="10858500" y="3105150"/>
          <p14:tracePt t="123394" x="10699750" y="3105150"/>
          <p14:tracePt t="123429" x="10528300" y="3149600"/>
          <p14:tracePt t="123459" x="10401300" y="3194050"/>
          <p14:tracePt t="123493" x="10267950" y="3257550"/>
          <p14:tracePt t="123519" x="10210800" y="3302000"/>
          <p14:tracePt t="123552" x="10166350" y="3346450"/>
          <p14:tracePt t="123554" x="10160000" y="3359150"/>
          <p14:tracePt t="123585" x="10128250" y="3422650"/>
          <p14:tracePt t="123627" x="10102850" y="3486150"/>
          <p14:tracePt t="123660" x="10090150" y="3549650"/>
          <p14:tracePt t="123694" x="10071100" y="3632200"/>
          <p14:tracePt t="123727" x="10071100" y="3721100"/>
          <p14:tracePt t="123760" x="10077450" y="3829050"/>
          <p14:tracePt t="123762" x="10090150" y="3860800"/>
          <p14:tracePt t="123786" x="10115550" y="3943350"/>
          <p14:tracePt t="123819" x="10153650" y="4032250"/>
          <p14:tracePt t="123821" x="10160000" y="4051300"/>
          <p14:tracePt t="123852" x="10217150" y="4133850"/>
          <p14:tracePt t="123886" x="10248900" y="4191000"/>
          <p14:tracePt t="123919" x="10280650" y="4210050"/>
          <p14:tracePt t="123952" x="10306050" y="4216400"/>
          <p14:tracePt t="123986" x="10350500" y="4216400"/>
          <p14:tracePt t="124019" x="10363200" y="4216400"/>
          <p14:tracePt t="124207" x="0" y="0"/>
        </p14:tracePtLst>
      </p14:laserTraceLst>
    </p:ext>
    <p:ext uri="{E180D4A7-C9FB-4DFB-919C-405C955672EB}">
      <p14:showEvtLst xmlns:p14="http://schemas.microsoft.com/office/powerpoint/2010/main">
        <p14:playEvt time="42" objId="23"/>
        <p14:stopEvt time="132001" objId="2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快速创建翻转课堂演示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52580" y="1678346"/>
            <a:ext cx="7250380" cy="39332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12755">
            <a:off x="7318949" y="1439220"/>
            <a:ext cx="735846" cy="478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02844">
            <a:off x="3734057" y="3102123"/>
            <a:ext cx="735847" cy="478250"/>
          </a:xfrm>
          <a:prstGeom prst="rect">
            <a:avLst/>
          </a:prstGeom>
        </p:spPr>
      </p:pic>
      <p:pic>
        <p:nvPicPr>
          <p:cNvPr id="9" name="fzkt_0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18013" y="140687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519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12"/>
    </mc:Choice>
    <mc:Fallback>
      <p:transition spd="slow" advTm="51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61" x="596900" y="876300"/>
          <p14:tracePt t="5404" x="603250" y="876300"/>
          <p14:tracePt t="5438" x="615950" y="876300"/>
          <p14:tracePt t="5602" x="622300" y="876300"/>
          <p14:tracePt t="5623" x="641350" y="876300"/>
          <p14:tracePt t="5647" x="679450" y="876300"/>
          <p14:tracePt t="5656" x="692150" y="869950"/>
          <p14:tracePt t="5680" x="736600" y="869950"/>
          <p14:tracePt t="5714" x="749300" y="863600"/>
          <p14:tracePt t="5747" x="762000" y="863600"/>
          <p14:tracePt t="5755" x="768350" y="857250"/>
          <p14:tracePt t="5780" x="844550" y="857250"/>
          <p14:tracePt t="5814" x="1009650" y="857250"/>
          <p14:tracePt t="5816" x="1079500" y="857250"/>
          <p14:tracePt t="5847" x="1231900" y="863600"/>
          <p14:tracePt t="5850" x="1295400" y="869950"/>
          <p14:tracePt t="5866" x="1390650" y="882650"/>
          <p14:tracePt t="5893" x="1447800" y="882650"/>
          <p14:tracePt t="5924" x="1479550" y="882650"/>
          <p14:tracePt t="5947" x="1504950" y="882650"/>
          <p14:tracePt t="5960" x="1524000" y="882650"/>
          <p14:tracePt t="5989" x="1568450" y="882650"/>
          <p14:tracePt t="5997" x="1574800" y="882650"/>
          <p14:tracePt t="6029" x="1619250" y="882650"/>
          <p14:tracePt t="6031" x="1631950" y="882650"/>
          <p14:tracePt t="6056" x="1663700" y="882650"/>
          <p14:tracePt t="6065" x="1689100" y="882650"/>
          <p14:tracePt t="6098" x="1816100" y="882650"/>
          <p14:tracePt t="6125" x="1905000" y="882650"/>
          <p14:tracePt t="6154" x="2006600" y="882650"/>
          <p14:tracePt t="6181" x="2044700" y="882650"/>
          <p14:tracePt t="6190" x="2057400" y="882650"/>
          <p14:tracePt t="6221" x="2101850" y="882650"/>
          <p14:tracePt t="6248" x="2120900" y="882650"/>
          <p14:tracePt t="6249" x="2133600" y="882650"/>
          <p14:tracePt t="6281" x="2184400" y="882650"/>
          <p14:tracePt t="6314" x="2228850" y="882650"/>
          <p14:tracePt t="6331" x="2279650" y="882650"/>
          <p14:tracePt t="6348" x="2317750" y="882650"/>
          <p14:tracePt t="6358" x="2336800" y="882650"/>
          <p14:tracePt t="6393" x="2432050" y="882650"/>
          <p14:tracePt t="6427" x="2508250" y="882650"/>
          <p14:tracePt t="6461" x="2584450" y="882650"/>
          <p14:tracePt t="6490" x="2679700" y="882650"/>
          <p14:tracePt t="6491" x="2692400" y="882650"/>
          <p14:tracePt t="6533" x="2736850" y="882650"/>
          <p14:tracePt t="6569" x="2794000" y="882650"/>
          <p14:tracePt t="6598" x="2882900" y="882650"/>
          <p14:tracePt t="6631" x="2959100" y="876300"/>
          <p14:tracePt t="6665" x="3016250" y="869950"/>
          <p14:tracePt t="6698" x="3054350" y="869950"/>
          <p14:tracePt t="6738" x="3098800" y="869950"/>
          <p14:tracePt t="6765" x="3155950" y="869950"/>
          <p14:tracePt t="6798" x="3225800" y="869950"/>
          <p14:tracePt t="6832" x="3302000" y="869950"/>
          <p14:tracePt t="6852" x="3321050" y="869950"/>
          <p14:tracePt t="6876" x="3333750" y="869950"/>
          <p14:tracePt t="6898" x="3340100" y="869950"/>
          <p14:tracePt t="6955" x="3365500" y="863600"/>
          <p14:tracePt t="6988" x="3416300" y="857250"/>
          <p14:tracePt t="7014" x="3435350" y="857250"/>
          <p14:tracePt t="7188" x="3403600" y="850900"/>
          <p14:tracePt t="7223" x="3295650" y="850900"/>
          <p14:tracePt t="7251" x="3232150" y="850900"/>
          <p14:tracePt t="7284" x="3187700" y="850900"/>
          <p14:tracePt t="7566" x="0" y="0"/>
        </p14:tracePtLst>
        <p14:tracePtLst>
          <p14:tracePt t="9490" x="6534150" y="2457450"/>
          <p14:tracePt t="9548" x="6572250" y="2476500"/>
          <p14:tracePt t="9549" x="6604000" y="2489200"/>
          <p14:tracePt t="9568" x="6661150" y="2508250"/>
          <p14:tracePt t="9602" x="6832600" y="2540000"/>
          <p14:tracePt t="9635" x="6985000" y="2552700"/>
          <p14:tracePt t="9669" x="7213600" y="2559050"/>
          <p14:tracePt t="9710" x="7416800" y="2559050"/>
          <p14:tracePt t="9735" x="7499350" y="2559050"/>
          <p14:tracePt t="9769" x="7645400" y="2565400"/>
          <p14:tracePt t="9802" x="7810500" y="2571750"/>
          <p14:tracePt t="9835" x="8064500" y="2590800"/>
          <p14:tracePt t="9869" x="8261350" y="2609850"/>
          <p14:tracePt t="9871" x="8299450" y="2609850"/>
          <p14:tracePt t="9902" x="8445500" y="2609850"/>
          <p14:tracePt t="9903" x="8470900" y="2609850"/>
          <p14:tracePt t="9942" x="8674100" y="2609850"/>
          <p14:tracePt t="9977" x="8845550" y="2597150"/>
          <p14:tracePt t="9994" x="8934450" y="2597150"/>
          <p14:tracePt t="10018" x="9010650" y="2590800"/>
          <p14:tracePt t="10036" x="9067800" y="2578100"/>
          <p14:tracePt t="10052" x="9131300" y="2571750"/>
          <p14:tracePt t="10086" x="9258300" y="2559050"/>
          <p14:tracePt t="10119" x="9340850" y="2546350"/>
          <p14:tracePt t="10152" x="9467850" y="2533650"/>
          <p14:tracePt t="10186" x="9544050" y="2527300"/>
          <p14:tracePt t="10219" x="9582150" y="2514600"/>
          <p14:tracePt t="10253" x="9613900" y="2489200"/>
          <p14:tracePt t="10286" x="9671050" y="2432050"/>
          <p14:tracePt t="10319" x="9709150" y="2368550"/>
          <p14:tracePt t="10359" x="9747250" y="2298700"/>
          <p14:tracePt t="10394" x="9766300" y="2228850"/>
          <p14:tracePt t="10395" x="9766300" y="2209800"/>
          <p14:tracePt t="10429" x="9766300" y="2159000"/>
          <p14:tracePt t="10453" x="9759950" y="2101850"/>
          <p14:tracePt t="10486" x="9747250" y="2070100"/>
          <p14:tracePt t="10520" x="9747250" y="2057400"/>
          <p14:tracePt t="10566" x="9728200" y="2025650"/>
          <p14:tracePt t="10595" x="9696450" y="1987550"/>
          <p14:tracePt t="10626" x="9677400" y="1968500"/>
          <p14:tracePt t="10659" x="9664700" y="1955800"/>
          <p14:tracePt t="10696" x="9639300" y="1936750"/>
          <p14:tracePt t="10720" x="9569450" y="1898650"/>
          <p14:tracePt t="10753" x="9480550" y="1860550"/>
          <p14:tracePt t="10787" x="9436100" y="1847850"/>
          <p14:tracePt t="10790" x="9429750" y="1847850"/>
          <p14:tracePt t="10820" x="9429750" y="1841500"/>
          <p14:tracePt t="10862" x="9410700" y="1835150"/>
          <p14:tracePt t="10887" x="9347200" y="1809750"/>
          <p14:tracePt t="10925" x="9144000" y="1746250"/>
          <p14:tracePt t="10953" x="8870950" y="1689100"/>
          <p14:tracePt t="10987" x="8636000" y="1657350"/>
          <p14:tracePt t="11020" x="8489950" y="1651000"/>
          <p14:tracePt t="11054" x="8382000" y="1651000"/>
          <p14:tracePt t="11056" x="8369300" y="1651000"/>
          <p14:tracePt t="11087" x="8242300" y="1651000"/>
          <p14:tracePt t="11120" x="8064500" y="1651000"/>
          <p14:tracePt t="11154" x="7874000" y="1651000"/>
          <p14:tracePt t="11187" x="7734300" y="1651000"/>
          <p14:tracePt t="11220" x="7607300" y="1651000"/>
          <p14:tracePt t="11254" x="7550150" y="1651000"/>
          <p14:tracePt t="11287" x="7461250" y="1657350"/>
          <p14:tracePt t="11289" x="7448550" y="1657350"/>
          <p14:tracePt t="11321" x="7359650" y="1663700"/>
          <p14:tracePt t="11354" x="7251700" y="1663700"/>
          <p14:tracePt t="11392" x="7080250" y="1663700"/>
          <p14:tracePt t="11393" x="7048500" y="1663700"/>
          <p14:tracePt t="11421" x="6870700" y="1670050"/>
          <p14:tracePt t="11454" x="6661150" y="1701800"/>
          <p14:tracePt t="11487" x="6515100" y="1739900"/>
          <p14:tracePt t="11521" x="6451600" y="1765300"/>
          <p14:tracePt t="11523" x="6445250" y="1765300"/>
          <p14:tracePt t="11531" x="6438900" y="1771650"/>
          <p14:tracePt t="11554" x="6426200" y="1771650"/>
          <p14:tracePt t="11588" x="6400800" y="1803400"/>
          <p14:tracePt t="11608" x="6375400" y="1828800"/>
          <p14:tracePt t="11640" x="6311900" y="1879600"/>
          <p14:tracePt t="11672" x="6248400" y="1930400"/>
          <p14:tracePt t="11704" x="6210300" y="1962150"/>
          <p14:tracePt t="11736" x="6184900" y="1987550"/>
          <p14:tracePt t="11763" x="6172200" y="2012950"/>
          <p14:tracePt t="11780" x="6165850" y="2025650"/>
          <p14:tracePt t="11811" x="6146800" y="2070100"/>
          <p14:tracePt t="11844" x="6140450" y="2108200"/>
          <p14:tracePt t="11845" x="6140450" y="2114550"/>
          <p14:tracePt t="11879" x="6140450" y="2165350"/>
          <p14:tracePt t="11905" x="6140450" y="2184400"/>
          <p14:tracePt t="11937" x="6140450" y="2209800"/>
          <p14:tracePt t="11972" x="6146800" y="2241550"/>
          <p14:tracePt t="11982" x="6159500" y="2254250"/>
          <p14:tracePt t="12015" x="6191250" y="2298700"/>
          <p14:tracePt t="12047" x="6229350" y="2349500"/>
          <p14:tracePt t="12080" x="6280150" y="2387600"/>
          <p14:tracePt t="12113" x="6356350" y="2425700"/>
          <p14:tracePt t="12147" x="6445250" y="2457450"/>
          <p14:tracePt t="12171" x="6540500" y="2482850"/>
          <p14:tracePt t="12205" x="6616700" y="2501900"/>
          <p14:tracePt t="12238" x="6692900" y="2514600"/>
          <p14:tracePt t="12239" x="6711950" y="2520950"/>
          <p14:tracePt t="12272" x="6775450" y="2533650"/>
          <p14:tracePt t="12281" x="6800850" y="2540000"/>
          <p14:tracePt t="12305" x="6889750" y="2559050"/>
          <p14:tracePt t="12325" x="6972300" y="2559050"/>
          <p14:tracePt t="12343" x="7054850" y="2571750"/>
          <p14:tracePt t="12374" x="7321550" y="2603500"/>
          <p14:tracePt t="12407" x="7556500" y="2635250"/>
          <p14:tracePt t="12439" x="7804150" y="2660650"/>
          <p14:tracePt t="12472" x="8064500" y="2667000"/>
          <p14:tracePt t="12474" x="8128000" y="2667000"/>
          <p14:tracePt t="12505" x="8356600" y="2667000"/>
          <p14:tracePt t="12539" x="8629650" y="2667000"/>
          <p14:tracePt t="12572" x="8832850" y="2667000"/>
          <p14:tracePt t="12606" x="9055100" y="2660650"/>
          <p14:tracePt t="12642" x="9245600" y="2628900"/>
          <p14:tracePt t="12644" x="9328150" y="2609850"/>
          <p14:tracePt t="12677" x="9455150" y="2584450"/>
          <p14:tracePt t="12710" x="9607550" y="2546350"/>
          <p14:tracePt t="12739" x="9702800" y="2489200"/>
          <p14:tracePt t="12772" x="9753600" y="2425700"/>
          <p14:tracePt t="12806" x="9785350" y="2374900"/>
          <p14:tracePt t="12839" x="9810750" y="2311400"/>
          <p14:tracePt t="12873" x="9798050" y="2222500"/>
          <p14:tracePt t="12906" x="9772650" y="2159000"/>
          <p14:tracePt t="12907" x="9759950" y="2139950"/>
          <p14:tracePt t="12925" x="9747250" y="2127250"/>
          <p14:tracePt t="12954" x="9715500" y="2089150"/>
          <p14:tracePt t="12973" x="9696450" y="2076450"/>
          <p14:tracePt t="12983" x="9652000" y="2044700"/>
          <p14:tracePt t="13006" x="9582150" y="2000250"/>
          <p14:tracePt t="13039" x="9455150" y="1943100"/>
          <p14:tracePt t="13073" x="9372600" y="1911350"/>
          <p14:tracePt t="13106" x="9321800" y="1892300"/>
          <p14:tracePt t="13139" x="9264650" y="1866900"/>
          <p14:tracePt t="13141" x="9239250" y="1854200"/>
          <p14:tracePt t="13159" x="9175750" y="1835150"/>
          <p14:tracePt t="13187" x="9061450" y="1809750"/>
          <p14:tracePt t="13206" x="8966200" y="1784350"/>
          <p14:tracePt t="13239" x="8718550" y="1733550"/>
          <p14:tracePt t="13273" x="8553450" y="1695450"/>
          <p14:tracePt t="13306" x="8394700" y="1682750"/>
          <p14:tracePt t="13340" x="8216900" y="1670050"/>
          <p14:tracePt t="13373" x="8083550" y="1663700"/>
          <p14:tracePt t="13390" x="8001000" y="1657350"/>
          <p14:tracePt t="13423" x="7912100" y="1651000"/>
          <p14:tracePt t="13456" x="7835900" y="1651000"/>
          <p14:tracePt t="13490" x="7747000" y="1651000"/>
          <p14:tracePt t="13523" x="7639050" y="1657350"/>
          <p14:tracePt t="13557" x="7537450" y="1657350"/>
          <p14:tracePt t="13592" x="7448550" y="1663700"/>
          <p14:tracePt t="13594" x="7435850" y="1670050"/>
          <p14:tracePt t="13625" x="7372350" y="1676400"/>
          <p14:tracePt t="13627" x="7327900" y="1682750"/>
          <p14:tracePt t="13658" x="7226300" y="1689100"/>
          <p14:tracePt t="13690" x="7099300" y="1689100"/>
          <p14:tracePt t="13723" x="7016750" y="1695450"/>
          <p14:tracePt t="13734" x="6991350" y="1701800"/>
          <p14:tracePt t="13757" x="6927850" y="1714500"/>
          <p14:tracePt t="13766" x="6915150" y="1720850"/>
          <p14:tracePt t="13796" x="6788150" y="1771650"/>
          <p14:tracePt t="13828" x="6667500" y="1803400"/>
          <p14:tracePt t="13860" x="6546850" y="1828800"/>
          <p14:tracePt t="13892" x="6489700" y="1847850"/>
          <p14:tracePt t="13927" x="6419850" y="1879600"/>
          <p14:tracePt t="13957" x="6362700" y="1917700"/>
          <p14:tracePt t="13990" x="6311900" y="1955800"/>
          <p14:tracePt t="14024" x="6267450" y="2006600"/>
          <p14:tracePt t="14057" x="6223000" y="2057400"/>
          <p14:tracePt t="14091" x="6210300" y="2101850"/>
          <p14:tracePt t="14134" x="6197600" y="2171700"/>
          <p14:tracePt t="14159" x="6191250" y="2197100"/>
          <p14:tracePt t="14192" x="6191250" y="2216150"/>
          <p14:tracePt t="14224" x="6191250" y="2266950"/>
          <p14:tracePt t="14257" x="6203950" y="2324100"/>
          <p14:tracePt t="14291" x="6229350" y="2381250"/>
          <p14:tracePt t="14293" x="6235700" y="2393950"/>
          <p14:tracePt t="14333" x="6292850" y="2438400"/>
          <p14:tracePt t="14360" x="6356350" y="2476500"/>
          <p14:tracePt t="14391" x="6496050" y="2527300"/>
          <p14:tracePt t="14424" x="6623050" y="2552700"/>
          <p14:tracePt t="14458" x="6813550" y="2578100"/>
          <p14:tracePt t="14491" x="7023100" y="2584450"/>
          <p14:tracePt t="14525" x="7188200" y="2584450"/>
          <p14:tracePt t="14558" x="7442200" y="2584450"/>
          <p14:tracePt t="14561" x="7480300" y="2584450"/>
          <p14:tracePt t="14592" x="7721600" y="2590800"/>
          <p14:tracePt t="14625" x="7905750" y="2590800"/>
          <p14:tracePt t="14627" x="7962900" y="2590800"/>
          <p14:tracePt t="14658" x="8299450" y="2609850"/>
          <p14:tracePt t="14691" x="8547100" y="2622550"/>
          <p14:tracePt t="14725" x="8788400" y="2628900"/>
          <p14:tracePt t="14758" x="8985250" y="2635250"/>
          <p14:tracePt t="14792" x="9315450" y="2616200"/>
          <p14:tracePt t="14793" x="9366250" y="2609850"/>
          <p14:tracePt t="14825" x="9582150" y="2584450"/>
          <p14:tracePt t="14826" x="9677400" y="2571750"/>
          <p14:tracePt t="14858" x="9836150" y="2527300"/>
          <p14:tracePt t="14860" x="9855200" y="2527300"/>
          <p14:tracePt t="14892" x="9950450" y="2482850"/>
          <p14:tracePt t="14908" x="9956800" y="2463800"/>
          <p14:tracePt t="14942" x="9969500" y="2425700"/>
          <p14:tracePt t="14975" x="9975850" y="2355850"/>
          <p14:tracePt t="15008" x="9982200" y="2273300"/>
          <p14:tracePt t="15042" x="9982200" y="2203450"/>
          <p14:tracePt t="15043" x="9982200" y="2184400"/>
          <p14:tracePt t="15075" x="9975850" y="2114550"/>
          <p14:tracePt t="15110" x="9899650" y="2025650"/>
          <p14:tracePt t="15142" x="9817100" y="1974850"/>
          <p14:tracePt t="15175" x="9709150" y="1943100"/>
          <p14:tracePt t="15209" x="9582150" y="1911350"/>
          <p14:tracePt t="15242" x="9493250" y="1885950"/>
          <p14:tracePt t="15275" x="9372600" y="1860550"/>
          <p14:tracePt t="15277" x="9353550" y="1854200"/>
          <p14:tracePt t="15310" x="9169400" y="1835150"/>
          <p14:tracePt t="15349" x="9124950" y="1835150"/>
          <p14:tracePt t="15615" x="9042400" y="1809750"/>
          <p14:tracePt t="15641" x="8826500" y="1771650"/>
          <p14:tracePt t="15684" x="8108950" y="1695450"/>
          <p14:tracePt t="15709" x="7766050" y="1682750"/>
          <p14:tracePt t="15743" x="7448550" y="1695450"/>
          <p14:tracePt t="15745" x="7410450" y="1695450"/>
          <p14:tracePt t="15776" x="7226300" y="1714500"/>
          <p14:tracePt t="15778" x="7175500" y="1720850"/>
          <p14:tracePt t="15811" x="6978650" y="1739900"/>
          <p14:tracePt t="15843" x="6775450" y="1765300"/>
          <p14:tracePt t="15876" x="6527800" y="1784350"/>
          <p14:tracePt t="15910" x="6375400" y="1822450"/>
          <p14:tracePt t="15943" x="6343650" y="1835150"/>
          <p14:tracePt t="15976" x="6311900" y="1860550"/>
          <p14:tracePt t="15978" x="6305550" y="1879600"/>
          <p14:tracePt t="16010" x="6267450" y="1949450"/>
          <p14:tracePt t="16043" x="6235700" y="2025650"/>
          <p14:tracePt t="16077" x="6216650" y="2082800"/>
          <p14:tracePt t="16110" x="6210300" y="2120900"/>
          <p14:tracePt t="16143" x="6203950" y="2171700"/>
          <p14:tracePt t="16177" x="6197600" y="2235200"/>
          <p14:tracePt t="16210" x="6197600" y="2279650"/>
          <p14:tracePt t="16243" x="6197600" y="2311400"/>
          <p14:tracePt t="16277" x="6210300" y="2343150"/>
          <p14:tracePt t="16310" x="6229350" y="2374900"/>
          <p14:tracePt t="16343" x="6248400" y="2387600"/>
          <p14:tracePt t="16360" x="6254750" y="2400300"/>
          <p14:tracePt t="16400" x="6267450" y="2413000"/>
          <p14:tracePt t="16427" x="6273800" y="2425700"/>
          <p14:tracePt t="16472" x="6280150" y="2432050"/>
          <p14:tracePt t="16494" x="6286500" y="2432050"/>
          <p14:tracePt t="16527" x="6292850" y="2432050"/>
          <p14:tracePt t="16608" x="0" y="0"/>
        </p14:tracePtLst>
        <p14:tracePtLst>
          <p14:tracePt t="18738" x="6464300" y="2374900"/>
          <p14:tracePt t="18799" x="6534150" y="2381250"/>
          <p14:tracePt t="18833" x="6648450" y="2368550"/>
          <p14:tracePt t="18859" x="6680200" y="2362200"/>
          <p14:tracePt t="18895" x="6699250" y="2362200"/>
          <p14:tracePt t="18922" x="6724650" y="2336800"/>
          <p14:tracePt t="18958" x="6775450" y="2260600"/>
          <p14:tracePt t="18983" x="6794500" y="2228850"/>
          <p14:tracePt t="19018" x="6794500" y="2203450"/>
          <p14:tracePt t="19048" x="6800850" y="2165350"/>
          <p14:tracePt t="19081" x="6807200" y="2082800"/>
          <p14:tracePt t="19113" x="6800850" y="2012950"/>
          <p14:tracePt t="19147" x="6794500" y="1955800"/>
          <p14:tracePt t="19180" x="6788150" y="1936750"/>
          <p14:tracePt t="19348" x="0" y="0"/>
        </p14:tracePtLst>
        <p14:tracePtLst>
          <p14:tracePt t="19640" x="7575550" y="2241550"/>
          <p14:tracePt t="19677" x="7600950" y="2228850"/>
          <p14:tracePt t="19707" x="7651750" y="2190750"/>
          <p14:tracePt t="19708" x="7664450" y="2171700"/>
          <p14:tracePt t="19736" x="7677150" y="2152650"/>
          <p14:tracePt t="19768" x="7651750" y="2095500"/>
          <p14:tracePt t="19802" x="7505700" y="2000250"/>
          <p14:tracePt t="19831" x="7404100" y="1949450"/>
          <p14:tracePt t="19843" x="7321550" y="1924050"/>
          <p14:tracePt t="19874" x="7207250" y="1905000"/>
          <p14:tracePt t="19907" x="7162800" y="1905000"/>
          <p14:tracePt t="19942" x="7131050" y="1936750"/>
          <p14:tracePt t="19971" x="7092950" y="2012950"/>
          <p14:tracePt t="19999" x="7080250" y="2095500"/>
          <p14:tracePt t="20035" x="7105650" y="2184400"/>
          <p14:tracePt t="20065" x="7131050" y="2209800"/>
          <p14:tracePt t="20067" x="7143750" y="2222500"/>
          <p14:tracePt t="20102" x="7181850" y="2247900"/>
          <p14:tracePt t="20131" x="7239000" y="2279650"/>
          <p14:tracePt t="20165" x="7258050" y="2298700"/>
          <p14:tracePt t="20198" x="7277100" y="2311400"/>
          <p14:tracePt t="20235" x="7296150" y="2311400"/>
          <p14:tracePt t="20237" x="7302500" y="2317750"/>
          <p14:tracePt t="20270" x="7340600" y="2330450"/>
          <p14:tracePt t="20306" x="7404100" y="2355850"/>
          <p14:tracePt t="20309" x="7416800" y="2362200"/>
          <p14:tracePt t="20332" x="7442200" y="2368550"/>
          <p14:tracePt t="20409" x="7486650" y="2355850"/>
          <p14:tracePt t="20439" x="7600950" y="2324100"/>
          <p14:tracePt t="20473" x="7708900" y="2286000"/>
          <p14:tracePt t="20507" x="7759700" y="2247900"/>
          <p14:tracePt t="20534" x="7785100" y="2203450"/>
          <p14:tracePt t="20566" x="7797800" y="2165350"/>
          <p14:tracePt t="20599" x="7797800" y="2127250"/>
          <p14:tracePt t="20632" x="7797800" y="2089150"/>
          <p14:tracePt t="20665" x="7791450" y="2063750"/>
          <p14:tracePt t="20699" x="7785100" y="2051050"/>
          <p14:tracePt t="20737" x="7778750" y="2044700"/>
          <p14:tracePt t="20765" x="7753350" y="2044700"/>
          <p14:tracePt t="20799" x="7708900" y="2038350"/>
          <p14:tracePt t="20801" x="7702550" y="2038350"/>
          <p14:tracePt t="20832" x="7664450" y="2032000"/>
          <p14:tracePt t="20866" x="7645400" y="2032000"/>
          <p14:tracePt t="20899" x="7620000" y="2032000"/>
          <p14:tracePt t="20932" x="7594600" y="2032000"/>
          <p14:tracePt t="20966" x="7543800" y="2032000"/>
          <p14:tracePt t="21000" x="7493000" y="2032000"/>
          <p14:tracePt t="21001" x="7486650" y="2032000"/>
          <p14:tracePt t="21035" x="7461250" y="2051050"/>
          <p14:tracePt t="21066" x="7454900" y="2057400"/>
          <p14:tracePt t="21160" x="7454900" y="2063750"/>
          <p14:tracePt t="21183" x="0" y="0"/>
        </p14:tracePtLst>
        <p14:tracePtLst>
          <p14:tracePt t="21707" x="8089900" y="2330450"/>
          <p14:tracePt t="21785" x="8115300" y="2336800"/>
          <p14:tracePt t="21811" x="8166100" y="2355850"/>
          <p14:tracePt t="21842" x="8242300" y="2368550"/>
          <p14:tracePt t="21867" x="8274050" y="2368550"/>
          <p14:tracePt t="21876" x="8280400" y="2368550"/>
          <p14:tracePt t="21900" x="8293100" y="2368550"/>
          <p14:tracePt t="21934" x="8312150" y="2349500"/>
          <p14:tracePt t="21938" x="8324850" y="2349500"/>
          <p14:tracePt t="21968" x="8382000" y="2298700"/>
          <p14:tracePt t="22000" x="8426450" y="2260600"/>
          <p14:tracePt t="22034" x="8445500" y="2216150"/>
          <p14:tracePt t="22067" x="8445500" y="2171700"/>
          <p14:tracePt t="22077" x="8445500" y="2152650"/>
          <p14:tracePt t="22110" x="8439150" y="2101850"/>
          <p14:tracePt t="22134" x="8432800" y="2076450"/>
          <p14:tracePt t="22144" x="8426450" y="2057400"/>
          <p14:tracePt t="22177" x="8413750" y="2019300"/>
          <p14:tracePt t="22178" x="8413750" y="2012950"/>
          <p14:tracePt t="22218" x="8407400" y="1993900"/>
          <p14:tracePt t="22237" x="8401050" y="1993900"/>
          <p14:tracePt t="22267" x="8375650" y="1981200"/>
          <p14:tracePt t="22301" x="8343900" y="1974850"/>
          <p14:tracePt t="22311" x="8337550" y="1974850"/>
          <p14:tracePt t="22342" x="8242300" y="1974850"/>
          <p14:tracePt t="22376" x="8121650" y="2000250"/>
          <p14:tracePt t="22401" x="8026400" y="2032000"/>
          <p14:tracePt t="22411" x="8007350" y="2032000"/>
          <p14:tracePt t="22443" x="7956550" y="2044700"/>
          <p14:tracePt t="22517" x="7950200" y="2070100"/>
          <p14:tracePt t="22549" x="7950200" y="2120900"/>
          <p14:tracePt t="22576" x="7956550" y="2152650"/>
          <p14:tracePt t="22609" x="7962900" y="2152650"/>
          <p14:tracePt t="22689" x="0" y="0"/>
        </p14:tracePtLst>
        <p14:tracePtLst>
          <p14:tracePt t="25312" x="7607300" y="2025650"/>
          <p14:tracePt t="25315" x="7607300" y="2019300"/>
          <p14:tracePt t="25347" x="7600950" y="2012950"/>
          <p14:tracePt t="25382" x="7594600" y="2012950"/>
          <p14:tracePt t="25421" x="7581900" y="2000250"/>
          <p14:tracePt t="25454" x="7543800" y="1987550"/>
          <p14:tracePt t="25485" x="7461250" y="1981200"/>
          <p14:tracePt t="25514" x="7385050" y="1981200"/>
          <p14:tracePt t="25549" x="7308850" y="1974850"/>
          <p14:tracePt t="25581" x="7283450" y="2006600"/>
          <p14:tracePt t="25614" x="7251700" y="2063750"/>
          <p14:tracePt t="25646" x="7219950" y="2120900"/>
          <p14:tracePt t="25672" x="7188200" y="2165350"/>
          <p14:tracePt t="25707" x="7175500" y="2222500"/>
          <p14:tracePt t="25739" x="7175500" y="2266950"/>
          <p14:tracePt t="25772" x="7194550" y="2305050"/>
          <p14:tracePt t="25805" x="7239000" y="2343150"/>
          <p14:tracePt t="25806" x="7251700" y="2355850"/>
          <p14:tracePt t="25847" x="7308850" y="2406650"/>
          <p14:tracePt t="25880" x="7385050" y="2444750"/>
          <p14:tracePt t="25912" x="7454900" y="2463800"/>
          <p14:tracePt t="25939" x="7524750" y="2463800"/>
          <p14:tracePt t="25972" x="7581900" y="2463800"/>
          <p14:tracePt t="26005" x="7632700" y="2432050"/>
          <p14:tracePt t="26008" x="7639050" y="2419350"/>
          <p14:tracePt t="26017" x="7651750" y="2406650"/>
          <p14:tracePt t="26039" x="7670800" y="2374900"/>
          <p14:tracePt t="26040" x="7683500" y="2355850"/>
          <p14:tracePt t="26076" x="7727950" y="2266950"/>
          <p14:tracePt t="26110" x="7747000" y="2222500"/>
          <p14:tracePt t="26141" x="7747000" y="2190750"/>
          <p14:tracePt t="26174" x="7734300" y="2152650"/>
          <p14:tracePt t="26176" x="7727950" y="2139950"/>
          <p14:tracePt t="26206" x="7702550" y="2095500"/>
          <p14:tracePt t="26239" x="7689850" y="2063750"/>
          <p14:tracePt t="26272" x="7670800" y="2044700"/>
          <p14:tracePt t="26283" x="7670800" y="2038350"/>
          <p14:tracePt t="26306" x="7658100" y="2032000"/>
          <p14:tracePt t="26339" x="7639050" y="2019300"/>
          <p14:tracePt t="26372" x="7607300" y="2000250"/>
          <p14:tracePt t="26406" x="7569200" y="1993900"/>
          <p14:tracePt t="26439" x="7518400" y="1987550"/>
          <p14:tracePt t="26472" x="7486650" y="1987550"/>
          <p14:tracePt t="26474" x="7473950" y="1987550"/>
          <p14:tracePt t="26506" x="7454900" y="2000250"/>
          <p14:tracePt t="26540" x="7404100" y="2025650"/>
          <p14:tracePt t="26573" x="7353300" y="2051050"/>
          <p14:tracePt t="26606" x="7334250" y="2070100"/>
          <p14:tracePt t="26639" x="7296150" y="2133600"/>
          <p14:tracePt t="26681" x="7283450" y="2209800"/>
          <p14:tracePt t="26706" x="7283450" y="2260600"/>
          <p14:tracePt t="26708" x="7283450" y="2273300"/>
          <p14:tracePt t="26718" x="7283450" y="2292350"/>
          <p14:tracePt t="26740" x="7283450" y="2330450"/>
          <p14:tracePt t="26773" x="7302500" y="2387600"/>
          <p14:tracePt t="26782" x="7327900" y="2425700"/>
          <p14:tracePt t="26806" x="7353300" y="2463800"/>
          <p14:tracePt t="26840" x="7372350" y="2463800"/>
          <p14:tracePt t="26873" x="7391400" y="2463800"/>
          <p14:tracePt t="26906" x="7404100" y="2457450"/>
          <p14:tracePt t="26940" x="7404100" y="2451100"/>
          <p14:tracePt t="26986" x="0" y="0"/>
        </p14:tracePtLst>
        <p14:tracePtLst>
          <p14:tracePt t="31203" x="4552950" y="3181350"/>
          <p14:tracePt t="31318" x="4616450" y="3187700"/>
          <p14:tracePt t="31343" x="4718050" y="3200400"/>
          <p14:tracePt t="31376" x="4889500" y="3232150"/>
          <p14:tracePt t="31406" x="4965700" y="3238500"/>
          <p14:tracePt t="31438" x="4991100" y="3238500"/>
          <p14:tracePt t="31470" x="5105400" y="3238500"/>
          <p14:tracePt t="31504" x="5346700" y="3232150"/>
          <p14:tracePt t="31535" x="5568950" y="3244850"/>
          <p14:tracePt t="31570" x="5676900" y="3263900"/>
          <p14:tracePt t="31596" x="5702300" y="3270250"/>
          <p14:tracePt t="31629" x="5740400" y="3270250"/>
          <p14:tracePt t="31640" x="5759450" y="3263900"/>
          <p14:tracePt t="31672" x="5778500" y="3257550"/>
          <p14:tracePt t="31736" x="5791200" y="3251200"/>
          <p14:tracePt t="31768" x="5803900" y="3244850"/>
          <p14:tracePt t="31862" x="5753100" y="3244850"/>
          <p14:tracePt t="31905" x="5537200" y="3244850"/>
          <p14:tracePt t="31939" x="5334000" y="3244850"/>
          <p14:tracePt t="31972" x="5187950" y="3244850"/>
          <p14:tracePt t="32005" x="5041900" y="3251200"/>
          <p14:tracePt t="32038" x="4965700" y="3263900"/>
          <p14:tracePt t="32063" x="4914900" y="3270250"/>
          <p14:tracePt t="32064" x="4895850" y="3276600"/>
          <p14:tracePt t="32082" x="4851400" y="3289300"/>
          <p14:tracePt t="32096" x="4806950" y="3289300"/>
          <p14:tracePt t="32129" x="4629150" y="3295650"/>
          <p14:tracePt t="32130" x="4597400" y="3295650"/>
          <p14:tracePt t="32163" x="4584700" y="3295650"/>
          <p14:tracePt t="32205" x="4667250" y="3282950"/>
          <p14:tracePt t="32230" x="4686300" y="3282950"/>
          <p14:tracePt t="32271" x="4699000" y="3282950"/>
          <p14:tracePt t="32332" x="4762500" y="3276600"/>
          <p14:tracePt t="32363" x="4965700" y="3263900"/>
          <p14:tracePt t="32365" x="5080000" y="3263900"/>
          <p14:tracePt t="32394" x="5416550" y="3263900"/>
          <p14:tracePt t="32396" x="5568950" y="3263900"/>
          <p14:tracePt t="32406" x="5645150" y="3263900"/>
          <p14:tracePt t="32424" x="5784850" y="3282950"/>
          <p14:tracePt t="32455" x="5861050" y="3282950"/>
          <p14:tracePt t="32536" x="5848350" y="3282950"/>
          <p14:tracePt t="32566" x="5778500" y="3282950"/>
          <p14:tracePt t="32593" x="5645150" y="3282950"/>
          <p14:tracePt t="32629" x="5346700" y="3282950"/>
          <p14:tracePt t="32655" x="5226050" y="3270250"/>
          <p14:tracePt t="32689" x="5143500" y="3263900"/>
          <p14:tracePt t="32721" x="5137150" y="3263900"/>
          <p14:tracePt t="32859" x="5308600" y="3244850"/>
          <p14:tracePt t="32892" x="5562600" y="3238500"/>
          <p14:tracePt t="32934" x="5746750" y="3238500"/>
          <p14:tracePt t="33050" x="5676900" y="3238500"/>
          <p14:tracePt t="33081" x="5473700" y="3238500"/>
          <p14:tracePt t="33114" x="5283200" y="3238500"/>
          <p14:tracePt t="33147" x="5149850" y="3238500"/>
          <p14:tracePt t="33181" x="5054600" y="3238500"/>
          <p14:tracePt t="33214" x="4946650" y="3238500"/>
          <p14:tracePt t="33247" x="4908550" y="3238500"/>
          <p14:tracePt t="33248" x="4902200" y="3238500"/>
          <p14:tracePt t="33360" x="4895850" y="3238500"/>
          <p14:tracePt t="33676" x="0" y="0"/>
        </p14:tracePtLst>
        <p14:tracePtLst>
          <p14:tracePt t="35848" x="4597400" y="3810000"/>
          <p14:tracePt t="35881" x="4622800" y="3810000"/>
          <p14:tracePt t="35926" x="4654550" y="3810000"/>
          <p14:tracePt t="35958" x="4686300" y="3810000"/>
          <p14:tracePt t="35988" x="4705350" y="3810000"/>
          <p14:tracePt t="36019" x="4730750" y="3810000"/>
          <p14:tracePt t="36051" x="4768850" y="3810000"/>
          <p14:tracePt t="36084" x="4851400" y="3810000"/>
          <p14:tracePt t="36118" x="5003800" y="3810000"/>
          <p14:tracePt t="36151" x="5200650" y="3803650"/>
          <p14:tracePt t="36184" x="5302250" y="3790950"/>
          <p14:tracePt t="36205" x="5314950" y="3790950"/>
          <p14:tracePt t="36237" x="5334000" y="3790950"/>
          <p14:tracePt t="36270" x="5410200" y="3784600"/>
          <p14:tracePt t="36296" x="5492750" y="3784600"/>
          <p14:tracePt t="36318" x="5524500" y="3784600"/>
          <p14:tracePt t="36351" x="5549900" y="3784600"/>
          <p14:tracePt t="36385" x="5664200" y="3778250"/>
          <p14:tracePt t="36406" x="5759450" y="3778250"/>
          <p14:tracePt t="36438" x="5778500" y="3771900"/>
          <p14:tracePt t="36571" x="0" y="0"/>
        </p14:tracePtLst>
        <p14:tracePtLst>
          <p14:tracePt t="38382" x="4483100" y="4298950"/>
          <p14:tracePt t="38549" x="4502150" y="4298950"/>
          <p14:tracePt t="38579" x="4565650" y="4298950"/>
          <p14:tracePt t="38612" x="4648200" y="4305300"/>
          <p14:tracePt t="38645" x="4705350" y="4311650"/>
          <p14:tracePt t="38679" x="4762500" y="4311650"/>
          <p14:tracePt t="38704" x="4781550" y="4311650"/>
          <p14:tracePt t="38738" x="4819650" y="4311650"/>
          <p14:tracePt t="38754" x="4838700" y="4311650"/>
          <p14:tracePt t="38771" x="4870450" y="4311650"/>
          <p14:tracePt t="38788" x="4908550" y="4311650"/>
          <p14:tracePt t="38796" x="4927600" y="4311650"/>
          <p14:tracePt t="38821" x="4984750" y="4311650"/>
          <p14:tracePt t="38830" x="4991100" y="4311650"/>
          <p14:tracePt t="38854" x="5048250" y="4311650"/>
          <p14:tracePt t="38888" x="5137150" y="4311650"/>
          <p14:tracePt t="38889" x="5143500" y="4311650"/>
          <p14:tracePt t="38921" x="5213350" y="4311650"/>
          <p14:tracePt t="38958" x="5295900" y="4311650"/>
          <p14:tracePt t="38990" x="5372100" y="4318000"/>
          <p14:tracePt t="39009" x="5429250" y="4318000"/>
          <p14:tracePt t="39035" x="5486400" y="4318000"/>
          <p14:tracePt t="39055" x="5530850" y="4318000"/>
          <p14:tracePt t="39088" x="5600700" y="4318000"/>
          <p14:tracePt t="39121" x="5651500" y="4318000"/>
          <p14:tracePt t="39123" x="5670550" y="4318000"/>
          <p14:tracePt t="39155" x="5683250" y="4318000"/>
          <p14:tracePt t="39253" x="5689600" y="4318000"/>
          <p14:tracePt t="39753" x="0" y="0"/>
        </p14:tracePtLst>
      </p14:laserTraceLst>
    </p:ext>
    <p:ext uri="{E180D4A7-C9FB-4DFB-919C-405C955672EB}">
      <p14:showEvtLst xmlns:p14="http://schemas.microsoft.com/office/powerpoint/2010/main">
        <p14:playEvt time="214" objId="9"/>
        <p14:stopEvt time="51098" objId="9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967" y="6016796"/>
            <a:ext cx="1941513" cy="43861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86222" y="997367"/>
            <a:ext cx="1701800" cy="65725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课程名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86222" y="1776730"/>
            <a:ext cx="1701800" cy="65725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课堂名称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6222" y="2880751"/>
            <a:ext cx="1701800" cy="65725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学时学分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86222" y="4425071"/>
            <a:ext cx="1701800" cy="65725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模块配置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fzkt_0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75022" y="161177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5321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54"/>
    </mc:Choice>
    <mc:Fallback>
      <p:transition spd="slow" advTm="65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22614" x="3194050" y="4883150"/>
          <p14:tracePt t="22647" x="3206750" y="4889500"/>
          <p14:tracePt t="22677" x="3219450" y="4889500"/>
          <p14:tracePt t="22708" x="3232150" y="4889500"/>
          <p14:tracePt t="22710" x="3244850" y="4889500"/>
          <p14:tracePt t="22725" x="3289300" y="4889500"/>
          <p14:tracePt t="22742" x="3359150" y="4895850"/>
          <p14:tracePt t="22754" x="3403600" y="4902200"/>
          <p14:tracePt t="22786" x="3492500" y="4914900"/>
          <p14:tracePt t="22818" x="3517900" y="4921250"/>
          <p14:tracePt t="22850" x="3536950" y="4921250"/>
          <p14:tracePt t="22883" x="3549650" y="4921250"/>
          <p14:tracePt t="22915" x="3562350" y="4921250"/>
          <p14:tracePt t="22948" x="3613150" y="4921250"/>
          <p14:tracePt t="22950" x="3632200" y="4921250"/>
          <p14:tracePt t="22975" x="3721100" y="4921250"/>
          <p14:tracePt t="22988" x="3740150" y="4927600"/>
          <p14:tracePt t="23021" x="3784600" y="4933950"/>
          <p14:tracePt t="23054" x="3790950" y="4933950"/>
          <p14:tracePt t="23114" x="3803650" y="4933950"/>
          <p14:tracePt t="23149" x="3822700" y="4933950"/>
          <p14:tracePt t="23185" x="3854450" y="4933950"/>
          <p14:tracePt t="23209" x="3892550" y="4933950"/>
          <p14:tracePt t="23225" x="3911600" y="4933950"/>
          <p14:tracePt t="23261" x="3968750" y="4933950"/>
          <p14:tracePt t="23263" x="3981450" y="4933950"/>
          <p14:tracePt t="23292" x="4038600" y="4940300"/>
          <p14:tracePt t="23326" x="4083050" y="4940300"/>
          <p14:tracePt t="23359" x="4121150" y="4940300"/>
          <p14:tracePt t="23362" x="4133850" y="4940300"/>
          <p14:tracePt t="23393" x="4171950" y="4940300"/>
          <p14:tracePt t="23393" x="4184650" y="4940300"/>
          <p14:tracePt t="23426" x="4260850" y="4940300"/>
          <p14:tracePt t="23459" x="4305300" y="4940300"/>
          <p14:tracePt t="23492" x="4330700" y="4940300"/>
          <p14:tracePt t="23526" x="4375150" y="4940300"/>
          <p14:tracePt t="23559" x="4438650" y="4940300"/>
          <p14:tracePt t="23593" x="4476750" y="4940300"/>
          <p14:tracePt t="23626" x="4508500" y="4940300"/>
          <p14:tracePt t="23628" x="4521200" y="4940300"/>
          <p14:tracePt t="23659" x="4572000" y="4940300"/>
          <p14:tracePt t="23693" x="4603750" y="4940300"/>
          <p14:tracePt t="23729" x="4622800" y="4940300"/>
          <p14:tracePt t="23741" x="4635500" y="4940300"/>
          <p14:tracePt t="23760" x="4648200" y="4940300"/>
          <p14:tracePt t="23772" x="4667250" y="4946650"/>
          <p14:tracePt t="23805" x="4724400" y="4946650"/>
          <p14:tracePt t="23840" x="4756150" y="4946650"/>
          <p14:tracePt t="23864" x="4787900" y="4946650"/>
          <p14:tracePt t="23893" x="4813300" y="4946650"/>
          <p14:tracePt t="23926" x="4851400" y="4946650"/>
          <p14:tracePt t="23960" x="4946650" y="4953000"/>
          <p14:tracePt t="23973" x="5010150" y="4959350"/>
          <p14:tracePt t="24005" x="5105400" y="4972050"/>
          <p14:tracePt t="24038" x="5162550" y="4972050"/>
          <p14:tracePt t="24071" x="5207000" y="4972050"/>
          <p14:tracePt t="24108" x="5226050" y="4972050"/>
          <p14:tracePt t="24130" x="5245100" y="4972050"/>
          <p14:tracePt t="24160" x="5270500" y="4972050"/>
          <p14:tracePt t="24193" x="5276850" y="4972050"/>
          <p14:tracePt t="24227" x="5283200" y="4972050"/>
          <p14:tracePt t="24238" x="5295900" y="4972050"/>
          <p14:tracePt t="24260" x="5334000" y="4972050"/>
          <p14:tracePt t="24271" x="5353050" y="4972050"/>
          <p14:tracePt t="24304" x="5397500" y="4972050"/>
          <p14:tracePt t="24337" x="5461000" y="4972050"/>
          <p14:tracePt t="24369" x="5518150" y="4972050"/>
          <p14:tracePt t="24403" x="5568950" y="4972050"/>
          <p14:tracePt t="24427" x="5588000" y="4972050"/>
          <p14:tracePt t="24460" x="5607050" y="4972050"/>
          <p14:tracePt t="24474" x="5613400" y="4972050"/>
          <p14:tracePt t="24506" x="5632450" y="4972050"/>
          <p14:tracePt t="24539" x="5657850" y="4972050"/>
          <p14:tracePt t="24571" x="5676900" y="4972050"/>
          <p14:tracePt t="24605" x="5715000" y="4972050"/>
          <p14:tracePt t="24637" x="5746750" y="4972050"/>
          <p14:tracePt t="24669" x="5772150" y="4972050"/>
          <p14:tracePt t="24694" x="5816600" y="4972050"/>
          <p14:tracePt t="24706" x="5835650" y="4972050"/>
          <p14:tracePt t="24739" x="5905500" y="4972050"/>
          <p14:tracePt t="24773" x="5956300" y="4972050"/>
          <p14:tracePt t="24807" x="5988050" y="4972050"/>
          <p14:tracePt t="24839" x="6007100" y="4972050"/>
          <p14:tracePt t="24871" x="6013450" y="4972050"/>
          <p14:tracePt t="24903" x="6026150" y="4972050"/>
          <p14:tracePt t="24937" x="6076950" y="4972050"/>
          <p14:tracePt t="24974" x="6153150" y="4972050"/>
          <p14:tracePt t="24998" x="6178550" y="4972050"/>
          <p14:tracePt t="25028" x="6197600" y="4972050"/>
          <p14:tracePt t="25030" x="6210300" y="4972050"/>
          <p14:tracePt t="25061" x="6235700" y="4972050"/>
          <p14:tracePt t="25095" x="6254750" y="4972050"/>
          <p14:tracePt t="25128" x="6267450" y="4972050"/>
          <p14:tracePt t="25161" x="6273800" y="4972050"/>
          <p14:tracePt t="25195" x="6280150" y="4972050"/>
          <p14:tracePt t="25228" x="6311900" y="4972050"/>
          <p14:tracePt t="25229" x="6324600" y="4972050"/>
          <p14:tracePt t="25240" x="6337300" y="4972050"/>
          <p14:tracePt t="25263" x="6381750" y="4972050"/>
          <p14:tracePt t="25295" x="6445250" y="4972050"/>
          <p14:tracePt t="25328" x="6502400" y="4972050"/>
          <p14:tracePt t="25370" x="6553200" y="4972050"/>
          <p14:tracePt t="25403" x="6572250" y="4972050"/>
          <p14:tracePt t="25434" x="6584950" y="4972050"/>
          <p14:tracePt t="25462" x="6610350" y="4972050"/>
          <p14:tracePt t="25495" x="6686550" y="4972050"/>
          <p14:tracePt t="25528" x="6737350" y="4972050"/>
          <p14:tracePt t="25529" x="6750050" y="4972050"/>
          <p14:tracePt t="25562" x="6800850" y="4972050"/>
          <p14:tracePt t="25595" x="6845300" y="4972050"/>
          <p14:tracePt t="25629" x="6864350" y="4965700"/>
          <p14:tracePt t="25662" x="6870700" y="4965700"/>
          <p14:tracePt t="25695" x="6896100" y="4959350"/>
          <p14:tracePt t="25729" x="6946900" y="4959350"/>
          <p14:tracePt t="25730" x="6953250" y="4959350"/>
          <p14:tracePt t="25762" x="6991350" y="4959350"/>
          <p14:tracePt t="25795" x="7010400" y="4959350"/>
          <p14:tracePt t="25829" x="7029450" y="4953000"/>
          <p14:tracePt t="25862" x="7048500" y="4953000"/>
          <p14:tracePt t="25896" x="7073900" y="4953000"/>
          <p14:tracePt t="25929" x="7105650" y="4946650"/>
          <p14:tracePt t="25962" x="7150100" y="4946650"/>
          <p14:tracePt t="25996" x="7181850" y="4946650"/>
          <p14:tracePt t="26029" x="7219950" y="4940300"/>
          <p14:tracePt t="26062" x="7245350" y="4940300"/>
          <p14:tracePt t="26096" x="7264400" y="4940300"/>
          <p14:tracePt t="26129" x="7277100" y="4940300"/>
          <p14:tracePt t="26163" x="7289800" y="4940300"/>
          <p14:tracePt t="26196" x="7302500" y="4933950"/>
          <p14:tracePt t="26198" x="7308850" y="4933950"/>
          <p14:tracePt t="26233" x="7327900" y="4933950"/>
          <p14:tracePt t="26263" x="7372350" y="4933950"/>
          <p14:tracePt t="26296" x="7435850" y="4933950"/>
          <p14:tracePt t="26329" x="7512050" y="4933950"/>
          <p14:tracePt t="26363" x="7562850" y="4927600"/>
          <p14:tracePt t="26396" x="7594600" y="4927600"/>
          <p14:tracePt t="26431" x="7626350" y="4927600"/>
          <p14:tracePt t="26465" x="7658100" y="4927600"/>
          <p14:tracePt t="26496" x="7702550" y="4927600"/>
          <p14:tracePt t="26530" x="7740650" y="4927600"/>
          <p14:tracePt t="26565" x="7791450" y="4927600"/>
          <p14:tracePt t="26597" x="7854950" y="4927600"/>
          <p14:tracePt t="26600" x="7874000" y="4927600"/>
          <p14:tracePt t="26613" x="7899400" y="4927600"/>
          <p14:tracePt t="26647" x="7994650" y="4927600"/>
          <p14:tracePt t="26647" x="8007350" y="4927600"/>
          <p14:tracePt t="26681" x="8026400" y="4927600"/>
          <p14:tracePt t="26758" x="8045450" y="4927600"/>
          <p14:tracePt t="26791" x="8077200" y="4927600"/>
          <p14:tracePt t="26822" x="8128000" y="4927600"/>
          <p14:tracePt t="26855" x="8178800" y="4927600"/>
          <p14:tracePt t="26887" x="8216900" y="4927600"/>
          <p14:tracePt t="26913" x="8235950" y="4927600"/>
          <p14:tracePt t="26949" x="8248650" y="4927600"/>
          <p14:tracePt t="26980" x="8286750" y="4927600"/>
          <p14:tracePt t="27014" x="8318500" y="4927600"/>
          <p14:tracePt t="27047" x="8362950" y="4927600"/>
          <p14:tracePt t="27080" x="8420100" y="4927600"/>
          <p14:tracePt t="27116" x="8477250" y="4927600"/>
          <p14:tracePt t="27153" x="8534400" y="4927600"/>
          <p14:tracePt t="27180" x="8553450" y="4927600"/>
          <p14:tracePt t="27214" x="8578850" y="4921250"/>
          <p14:tracePt t="27247" x="8597900" y="4921250"/>
          <p14:tracePt t="27259" x="8604250" y="4921250"/>
          <p14:tracePt t="27281" x="8629650" y="4921250"/>
          <p14:tracePt t="27292" x="8642350" y="4921250"/>
          <p14:tracePt t="27314" x="8674100" y="4914900"/>
          <p14:tracePt t="27347" x="8718550" y="4914900"/>
          <p14:tracePt t="27381" x="8769350" y="4914900"/>
          <p14:tracePt t="27382" x="8782050" y="4914900"/>
          <p14:tracePt t="27421" x="8826500" y="4914900"/>
          <p14:tracePt t="27447" x="8839200" y="4908550"/>
          <p14:tracePt t="27819" x="0" y="0"/>
        </p14:tracePtLst>
        <p14:tracePtLst>
          <p14:tracePt t="40588" x="2387600" y="5613400"/>
          <p14:tracePt t="40679" x="2400300" y="5613400"/>
          <p14:tracePt t="40731" x="2463800" y="5613400"/>
          <p14:tracePt t="40755" x="2546350" y="5613400"/>
          <p14:tracePt t="40788" x="2806700" y="5607050"/>
          <p14:tracePt t="40821" x="3041650" y="5607050"/>
          <p14:tracePt t="40854" x="3175000" y="5600700"/>
          <p14:tracePt t="40885" x="3225800" y="5600700"/>
          <p14:tracePt t="40920" x="3244850" y="5600700"/>
          <p14:tracePt t="40947" x="3276600" y="5600700"/>
          <p14:tracePt t="40981" x="3352800" y="5600700"/>
          <p14:tracePt t="41014" x="3498850" y="5600700"/>
          <p14:tracePt t="41047" x="3638550" y="5613400"/>
          <p14:tracePt t="41081" x="3797300" y="5626100"/>
          <p14:tracePt t="41114" x="3943350" y="5626100"/>
          <p14:tracePt t="41148" x="4089400" y="5632450"/>
          <p14:tracePt t="41181" x="4197350" y="5638800"/>
          <p14:tracePt t="41183" x="4216400" y="5638800"/>
          <p14:tracePt t="41195" x="4241800" y="5638800"/>
          <p14:tracePt t="41229" x="4375150" y="5638800"/>
          <p14:tracePt t="41265" x="4508500" y="5645150"/>
          <p14:tracePt t="41298" x="4584700" y="5645150"/>
          <p14:tracePt t="41341" x="4673600" y="5645150"/>
          <p14:tracePt t="41364" x="4743450" y="5638800"/>
          <p14:tracePt t="41398" x="4851400" y="5626100"/>
          <p14:tracePt t="41433" x="4914900" y="5619750"/>
          <p14:tracePt t="41465" x="4946650" y="5607050"/>
          <p14:tracePt t="41477" x="4978400" y="5600700"/>
          <p14:tracePt t="41509" x="5016500" y="5588000"/>
          <p14:tracePt t="41542" x="5035550" y="5581650"/>
          <p14:tracePt t="41575" x="5054600" y="5562600"/>
          <p14:tracePt t="41607" x="5073650" y="5524500"/>
          <p14:tracePt t="41631" x="5086350" y="5499100"/>
          <p14:tracePt t="41665" x="5086350" y="5467350"/>
          <p14:tracePt t="41666" x="5086350" y="5454650"/>
          <p14:tracePt t="41700" x="5080000" y="5441950"/>
          <p14:tracePt t="41732" x="5060950" y="5416550"/>
          <p14:tracePt t="41765" x="5041900" y="5403850"/>
          <p14:tracePt t="41798" x="5003800" y="5384800"/>
          <p14:tracePt t="41832" x="4857750" y="5346700"/>
          <p14:tracePt t="41865" x="4654550" y="5289550"/>
          <p14:tracePt t="41899" x="4425950" y="5251450"/>
          <p14:tracePt t="41901" x="4406900" y="5245100"/>
          <p14:tracePt t="41911" x="4349750" y="5238750"/>
          <p14:tracePt t="41936" x="4248150" y="5226050"/>
          <p14:tracePt t="41965" x="4083050" y="5207000"/>
          <p14:tracePt t="41999" x="3867150" y="5181600"/>
          <p14:tracePt t="42032" x="3702050" y="5168900"/>
          <p14:tracePt t="42066" x="3632200" y="5156200"/>
          <p14:tracePt t="42099" x="3587750" y="5156200"/>
          <p14:tracePt t="42105" x="3556000" y="5149850"/>
          <p14:tracePt t="42132" x="3505200" y="5149850"/>
          <p14:tracePt t="42166" x="3403600" y="5143500"/>
          <p14:tracePt t="42168" x="3384550" y="5143500"/>
          <p14:tracePt t="42200" x="3295650" y="5130800"/>
          <p14:tracePt t="42232" x="3219450" y="5118100"/>
          <p14:tracePt t="42266" x="3155950" y="5105400"/>
          <p14:tracePt t="42299" x="3073400" y="5105400"/>
          <p14:tracePt t="42332" x="2946400" y="5105400"/>
          <p14:tracePt t="42335" x="2921000" y="5105400"/>
          <p14:tracePt t="42369" x="2825750" y="5105400"/>
          <p14:tracePt t="42401" x="2730500" y="5111750"/>
          <p14:tracePt t="42434" x="2647950" y="5124450"/>
          <p14:tracePt t="42466" x="2571750" y="5143500"/>
          <p14:tracePt t="42499" x="2527300" y="5162550"/>
          <p14:tracePt t="42533" x="2508250" y="5175250"/>
          <p14:tracePt t="42567" x="2470150" y="5207000"/>
          <p14:tracePt t="42599" x="2432050" y="5251450"/>
          <p14:tracePt t="42634" x="2400300" y="5295900"/>
          <p14:tracePt t="42668" x="2381250" y="5327650"/>
          <p14:tracePt t="42714" x="2374900" y="5384800"/>
          <p14:tracePt t="42748" x="2374900" y="5422900"/>
          <p14:tracePt t="42760" x="2374900" y="5435600"/>
          <p14:tracePt t="42791" x="2387600" y="5473700"/>
          <p14:tracePt t="42823" x="2406650" y="5511800"/>
          <p14:tracePt t="42857" x="2438400" y="5543550"/>
          <p14:tracePt t="42858" x="2451100" y="5562600"/>
          <p14:tracePt t="42883" x="2495550" y="5594350"/>
          <p14:tracePt t="42917" x="2552700" y="5632450"/>
          <p14:tracePt t="42950" x="2622550" y="5664200"/>
          <p14:tracePt t="42983" x="2749550" y="5676900"/>
          <p14:tracePt t="43017" x="2908300" y="5689600"/>
          <p14:tracePt t="43052" x="3092450" y="5689600"/>
          <p14:tracePt t="43053" x="3136900" y="5689600"/>
          <p14:tracePt t="43083" x="3365500" y="5664200"/>
          <p14:tracePt t="43117" x="3657600" y="5638800"/>
          <p14:tracePt t="43152" x="3905250" y="5638800"/>
          <p14:tracePt t="43183" x="4089400" y="5638800"/>
          <p14:tracePt t="43217" x="4387850" y="5638800"/>
          <p14:tracePt t="43250" x="4686300" y="5645150"/>
          <p14:tracePt t="43263" x="4768850" y="5645150"/>
          <p14:tracePt t="43284" x="4870450" y="5645150"/>
          <p14:tracePt t="43287" x="4902200" y="5645150"/>
          <p14:tracePt t="43317" x="4933950" y="5626100"/>
          <p14:tracePt t="43350" x="4940300" y="5607050"/>
          <p14:tracePt t="43384" x="4940300" y="5600700"/>
          <p14:tracePt t="43666" x="0" y="0"/>
        </p14:tracePtLst>
      </p14:laserTraceLst>
    </p:ext>
    <p:ext uri="{E180D4A7-C9FB-4DFB-919C-405C955672EB}">
      <p14:showEvtLst xmlns:p14="http://schemas.microsoft.com/office/powerpoint/2010/main">
        <p14:playEvt time="206" objId="10"/>
        <p14:stopEvt time="64698" objId="10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12755">
            <a:off x="2755311" y="3244240"/>
            <a:ext cx="568549" cy="369518"/>
          </a:xfrm>
          <a:prstGeom prst="rect">
            <a:avLst/>
          </a:prstGeom>
        </p:spPr>
      </p:pic>
      <p:pic>
        <p:nvPicPr>
          <p:cNvPr id="6" name="fzkt_0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75022" y="391284"/>
            <a:ext cx="609600" cy="609600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6529">
            <a:off x="8810671" y="2340000"/>
            <a:ext cx="568549" cy="369518"/>
          </a:xfrm>
          <a:prstGeom prst="rect">
            <a:avLst/>
          </a:prstGeom>
        </p:spPr>
      </p:pic>
      <p:pic>
        <p:nvPicPr>
          <p:cNvPr id="10" name="内容占位符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内容占位符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内容占位符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内容占位符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内容占位符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0" y="-20004"/>
            <a:ext cx="12263120" cy="6898005"/>
            <a:chOff x="0" y="-1"/>
            <a:chExt cx="12263120" cy="6898005"/>
          </a:xfrm>
        </p:grpSpPr>
        <p:pic>
          <p:nvPicPr>
            <p:cNvPr id="17" name="内容占位符 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1"/>
              <a:ext cx="12263120" cy="689800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865413" y="3089973"/>
              <a:ext cx="174172" cy="37680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0" y="-20005"/>
            <a:ext cx="12263120" cy="6898005"/>
            <a:chOff x="0" y="-20005"/>
            <a:chExt cx="12263120" cy="6898005"/>
          </a:xfrm>
        </p:grpSpPr>
        <p:pic>
          <p:nvPicPr>
            <p:cNvPr id="15" name="内容占位符 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20005"/>
              <a:ext cx="12263120" cy="689800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3444118" y="1625600"/>
              <a:ext cx="416681" cy="2232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1298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654"/>
    </mc:Choice>
    <mc:Fallback>
      <p:transition spd="slow" advTm="34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05" x="2387600" y="1619250"/>
          <p14:tracePt t="9545" x="2400300" y="1619250"/>
          <p14:tracePt t="9583" x="2451100" y="1619250"/>
          <p14:tracePt t="9852" x="2470150" y="1619250"/>
          <p14:tracePt t="9874" x="2514600" y="1619250"/>
          <p14:tracePt t="9917" x="2584450" y="1619250"/>
          <p14:tracePt t="9939" x="2667000" y="1619250"/>
          <p14:tracePt t="9963" x="2730500" y="1625600"/>
          <p14:tracePt t="9983" x="2762250" y="1631950"/>
          <p14:tracePt t="10003" x="2819400" y="1631950"/>
          <p14:tracePt t="10047" x="2895600" y="1631950"/>
          <p14:tracePt t="10067" x="2914650" y="1631950"/>
          <p14:tracePt t="10110" x="2971800" y="1631950"/>
          <p14:tracePt t="10112" x="2984500" y="1631950"/>
          <p14:tracePt t="10132" x="3048000" y="1631950"/>
          <p14:tracePt t="10173" x="3219450" y="1612900"/>
          <p14:tracePt t="10174" x="3263900" y="1612900"/>
          <p14:tracePt t="10196" x="3295650" y="1612900"/>
          <p14:tracePt t="10235" x="3409950" y="1612900"/>
          <p14:tracePt t="10278" x="3549650" y="1593850"/>
          <p14:tracePt t="10279" x="3568700" y="1593850"/>
          <p14:tracePt t="10298" x="3644900" y="1581150"/>
          <p14:tracePt t="10339" x="3733800" y="1568450"/>
          <p14:tracePt t="10360" x="3860800" y="1536700"/>
          <p14:tracePt t="10381" x="3975100" y="1504950"/>
          <p14:tracePt t="10399" x="4064000" y="1460500"/>
          <p14:tracePt t="10443" x="4356100" y="1339850"/>
          <p14:tracePt t="10465" x="4413250" y="1301750"/>
          <p14:tracePt t="10511" x="4470400" y="1244600"/>
          <p14:tracePt t="10513" x="4483100" y="1225550"/>
          <p14:tracePt t="10532" x="4508500" y="1181100"/>
          <p14:tracePt t="10573" x="4540250" y="1085850"/>
          <p14:tracePt t="10594" x="4546600" y="1041400"/>
          <p14:tracePt t="10595" x="4552950" y="1009650"/>
          <p14:tracePt t="10634" x="4552950" y="933450"/>
          <p14:tracePt t="10636" x="4552950" y="914400"/>
          <p14:tracePt t="10675" x="4508500" y="749300"/>
          <p14:tracePt t="10699" x="4476750" y="673100"/>
          <p14:tracePt t="10739" x="4368800" y="558800"/>
          <p14:tracePt t="10760" x="4311650" y="514350"/>
          <p14:tracePt t="10800" x="4222750" y="463550"/>
          <p14:tracePt t="10845" x="4051300" y="438150"/>
          <p14:tracePt t="10867" x="3892550" y="419100"/>
          <p14:tracePt t="10909" x="3632200" y="412750"/>
          <p14:tracePt t="10929" x="3517900" y="406400"/>
          <p14:tracePt t="10968" x="3333750" y="406400"/>
          <p14:tracePt t="11009" x="3124200" y="463550"/>
          <p14:tracePt t="11031" x="2978150" y="508000"/>
          <p14:tracePt t="11072" x="2794000" y="571500"/>
          <p14:tracePt t="11093" x="2749550" y="590550"/>
          <p14:tracePt t="11135" x="2660650" y="628650"/>
          <p14:tracePt t="11157" x="2609850" y="666750"/>
          <p14:tracePt t="11198" x="2559050" y="704850"/>
          <p14:tracePt t="11239" x="2508250" y="749300"/>
          <p14:tracePt t="11265" x="2476500" y="781050"/>
          <p14:tracePt t="11303" x="2432050" y="844550"/>
          <p14:tracePt t="11325" x="2419350" y="876300"/>
          <p14:tracePt t="11364" x="2374900" y="1016000"/>
          <p14:tracePt t="11368" x="2368550" y="1041400"/>
          <p14:tracePt t="11387" x="2362200" y="1098550"/>
          <p14:tracePt t="11428" x="2355850" y="1206500"/>
          <p14:tracePt t="11470" x="2374900" y="1308100"/>
          <p14:tracePt t="11491" x="2400300" y="1333500"/>
          <p14:tracePt t="11531" x="2482850" y="1409700"/>
          <p14:tracePt t="11570" x="2654300" y="1530350"/>
          <p14:tracePt t="11593" x="2743200" y="1587500"/>
          <p14:tracePt t="11634" x="2965450" y="1670050"/>
          <p14:tracePt t="11656" x="3092450" y="1676400"/>
          <p14:tracePt t="11677" x="3219450" y="1663700"/>
          <p14:tracePt t="11699" x="3289300" y="1644650"/>
          <p14:tracePt t="11718" x="3289300" y="1638300"/>
          <p14:tracePt t="11821" x="0" y="0"/>
        </p14:tracePtLst>
        <p14:tracePtLst>
          <p14:tracePt t="12479" x="2876550" y="1981200"/>
          <p14:tracePt t="12522" x="2806700" y="1968500"/>
          <p14:tracePt t="12566" x="2705100" y="1962150"/>
          <p14:tracePt t="12567" x="2667000" y="1962150"/>
          <p14:tracePt t="12609" x="2578100" y="1962150"/>
          <p14:tracePt t="12655" x="2463800" y="1987550"/>
          <p14:tracePt t="12699" x="2343150" y="2044700"/>
          <p14:tracePt t="12741" x="2305050" y="2095500"/>
          <p14:tracePt t="12765" x="2292350" y="2127250"/>
          <p14:tracePt t="12792" x="2286000" y="2159000"/>
          <p14:tracePt t="12818" x="2279650" y="2241550"/>
          <p14:tracePt t="12843" x="2273300" y="2324100"/>
          <p14:tracePt t="12868" x="2273300" y="2381250"/>
          <p14:tracePt t="12915" x="2273300" y="2495550"/>
          <p14:tracePt t="12939" x="2273300" y="2565400"/>
          <p14:tracePt t="12964" x="2266950" y="2635250"/>
          <p14:tracePt t="13006" x="2266950" y="2787650"/>
          <p14:tracePt t="13031" x="2266950" y="2889250"/>
          <p14:tracePt t="13077" x="2292350" y="3073400"/>
          <p14:tracePt t="13099" x="2298700" y="3149600"/>
          <p14:tracePt t="13125" x="2305050" y="3232150"/>
          <p14:tracePt t="13174" x="2336800" y="3479800"/>
          <p14:tracePt t="13201" x="2355850" y="3556000"/>
          <p14:tracePt t="13223" x="2387600" y="3638550"/>
          <p14:tracePt t="13271" x="2476500" y="3784600"/>
          <p14:tracePt t="13294" x="2559050" y="3886200"/>
          <p14:tracePt t="13338" x="2768600" y="4057650"/>
          <p14:tracePt t="13360" x="2895600" y="4102100"/>
          <p14:tracePt t="13407" x="3225800" y="4121150"/>
          <p14:tracePt t="13431" x="3435350" y="4127500"/>
          <p14:tracePt t="13456" x="3556000" y="4133850"/>
          <p14:tracePt t="13478" x="3625850" y="4127500"/>
          <p14:tracePt t="13503" x="3670300" y="4095750"/>
          <p14:tracePt t="13532" x="3721100" y="4032250"/>
          <p14:tracePt t="13558" x="3784600" y="3937000"/>
          <p14:tracePt t="13603" x="3924300" y="3733800"/>
          <p14:tracePt t="13622" x="3968750" y="3663950"/>
          <p14:tracePt t="13623" x="3975100" y="3632200"/>
          <p14:tracePt t="13670" x="4044950" y="3397250"/>
          <p14:tracePt t="13671" x="4044950" y="3244850"/>
          <p14:tracePt t="13690" x="4006850" y="3130550"/>
          <p14:tracePt t="13713" x="3924300" y="2952750"/>
          <p14:tracePt t="13732" x="3860800" y="2832100"/>
          <p14:tracePt t="13755" x="3771900" y="2692400"/>
          <p14:tracePt t="13801" x="3663950" y="2482850"/>
          <p14:tracePt t="13823" x="3632200" y="2432050"/>
          <p14:tracePt t="13866" x="3536950" y="2324100"/>
          <p14:tracePt t="13888" x="3492500" y="2292350"/>
          <p14:tracePt t="13930" x="3416300" y="2247900"/>
          <p14:tracePt t="13951" x="3403600" y="2235200"/>
          <p14:tracePt t="13990" x="3352800" y="2222500"/>
          <p14:tracePt t="14033" x="3327400" y="2209800"/>
          <p14:tracePt t="14094" x="0" y="0"/>
        </p14:tracePtLst>
        <p14:tracePtLst>
          <p14:tracePt t="16944" x="2584450" y="2279650"/>
          <p14:tracePt t="17022" x="2584450" y="2273300"/>
          <p14:tracePt t="17024" x="2584450" y="2266950"/>
          <p14:tracePt t="17044" x="2590800" y="2266950"/>
          <p14:tracePt t="17087" x="2622550" y="2260600"/>
          <p14:tracePt t="17128" x="2647950" y="2260600"/>
          <p14:tracePt t="17152" x="2667000" y="2260600"/>
          <p14:tracePt t="17173" x="2673350" y="2260600"/>
          <p14:tracePt t="17211" x="2679700" y="2254250"/>
          <p14:tracePt t="17254" x="2781300" y="2254250"/>
          <p14:tracePt t="17274" x="2876550" y="2260600"/>
          <p14:tracePt t="17314" x="2921000" y="2260600"/>
          <p14:tracePt t="17505" x="2927350" y="2260600"/>
          <p14:tracePt t="17607" x="0" y="0"/>
        </p14:tracePtLst>
        <p14:tracePtLst>
          <p14:tracePt t="18308" x="2590800" y="2527300"/>
          <p14:tracePt t="18471" x="2609850" y="2527300"/>
          <p14:tracePt t="18511" x="2635250" y="2527300"/>
          <p14:tracePt t="18532" x="2647950" y="2527300"/>
          <p14:tracePt t="18574" x="2679700" y="2527300"/>
          <p14:tracePt t="18593" x="2686050" y="2527300"/>
          <p14:tracePt t="18634" x="2692400" y="2527300"/>
          <p14:tracePt t="18677" x="2698750" y="2527300"/>
          <p14:tracePt t="18697" x="2705100" y="2527300"/>
          <p14:tracePt t="18738" x="2724150" y="2527300"/>
          <p14:tracePt t="18740" x="2730500" y="2527300"/>
          <p14:tracePt t="18760" x="2736850" y="2527300"/>
          <p14:tracePt t="18799" x="2743200" y="2520950"/>
          <p14:tracePt t="18840" x="2781300" y="2520950"/>
          <p14:tracePt t="18859" x="2800350" y="2520950"/>
          <p14:tracePt t="18861" x="2813050" y="2520950"/>
          <p14:tracePt t="18903" x="2838450" y="2520950"/>
          <p14:tracePt t="18947" x="2844800" y="2520950"/>
          <p14:tracePt t="18989" x="2857500" y="2520950"/>
          <p14:tracePt t="19009" x="2863850" y="2520950"/>
          <p14:tracePt t="19030" x="2876550" y="2520950"/>
          <p14:tracePt t="19071" x="2921000" y="2520950"/>
          <p14:tracePt t="19093" x="2940050" y="2520950"/>
          <p14:tracePt t="19113" x="2952750" y="2520950"/>
          <p14:tracePt t="19133" x="2965450" y="2520950"/>
          <p14:tracePt t="19156" x="2971800" y="2520950"/>
          <p14:tracePt t="19200" x="3003550" y="2520950"/>
          <p14:tracePt t="19223" x="3060700" y="2520950"/>
          <p14:tracePt t="19242" x="3105150" y="2527300"/>
          <p14:tracePt t="19264" x="3143250" y="2533650"/>
          <p14:tracePt t="19286" x="3149600" y="2533650"/>
          <p14:tracePt t="19427" x="3130550" y="2533650"/>
          <p14:tracePt t="19469" x="3060700" y="2546350"/>
          <p14:tracePt t="19489" x="3009900" y="2552700"/>
          <p14:tracePt t="19528" x="2927350" y="2552700"/>
          <p14:tracePt t="19530" x="2901950" y="2552700"/>
          <p14:tracePt t="19554" x="2857500" y="2552700"/>
          <p14:tracePt t="19595" x="2800350" y="2552700"/>
          <p14:tracePt t="19618" x="2768600" y="2552700"/>
          <p14:tracePt t="19660" x="2730500" y="2552700"/>
          <p14:tracePt t="19682" x="2717800" y="2552700"/>
          <p14:tracePt t="19842" x="0" y="0"/>
        </p14:tracePtLst>
        <p14:tracePtLst>
          <p14:tracePt t="20298" x="7461250" y="3740150"/>
          <p14:tracePt t="20320" x="7429500" y="3727450"/>
          <p14:tracePt t="20343" x="7359650" y="3721100"/>
          <p14:tracePt t="20344" x="7321550" y="3714750"/>
          <p14:tracePt t="20364" x="7194550" y="3689350"/>
          <p14:tracePt t="20385" x="6896100" y="3651250"/>
          <p14:tracePt t="20407" x="6489700" y="3619500"/>
          <p14:tracePt t="20449" x="5835650" y="3600450"/>
          <p14:tracePt t="20490" x="5314950" y="3619500"/>
          <p14:tracePt t="20512" x="5073650" y="3663950"/>
          <p14:tracePt t="20552" x="4870450" y="3727450"/>
          <p14:tracePt t="20573" x="4838700" y="3759200"/>
          <p14:tracePt t="20612" x="4756150" y="3892550"/>
          <p14:tracePt t="20637" x="4711700" y="3994150"/>
          <p14:tracePt t="20677" x="4641850" y="4146550"/>
          <p14:tracePt t="20718" x="4610100" y="4286250"/>
          <p14:tracePt t="20740" x="4610100" y="4362450"/>
          <p14:tracePt t="20781" x="4660900" y="4508500"/>
          <p14:tracePt t="20803" x="4711700" y="4565650"/>
          <p14:tracePt t="20845" x="4781550" y="4660900"/>
          <p14:tracePt t="20867" x="4864100" y="4743450"/>
          <p14:tracePt t="20914" x="5041900" y="4908550"/>
          <p14:tracePt t="20937" x="5105400" y="4959350"/>
          <p14:tracePt t="20977" x="5378450" y="5111750"/>
          <p14:tracePt t="20979" x="5486400" y="5143500"/>
          <p14:tracePt t="21020" x="6051550" y="5245100"/>
          <p14:tracePt t="21043" x="6534150" y="5289550"/>
          <p14:tracePt t="21087" x="7239000" y="5257800"/>
          <p14:tracePt t="21109" x="7569200" y="5194300"/>
          <p14:tracePt t="21148" x="7816850" y="5035550"/>
          <p14:tracePt t="21172" x="7861300" y="4940300"/>
          <p14:tracePt t="21198" x="7880350" y="4832350"/>
          <p14:tracePt t="21237" x="7816850" y="4629150"/>
          <p14:tracePt t="21278" x="7696200" y="4432300"/>
          <p14:tracePt t="21299" x="7600950" y="4349750"/>
          <p14:tracePt t="21340" x="7308850" y="4165600"/>
          <p14:tracePt t="21342" x="7283450" y="4159250"/>
          <p14:tracePt t="21363" x="7143750" y="4108450"/>
          <p14:tracePt t="21403" x="6896100" y="4064000"/>
          <p14:tracePt t="21405" x="6819900" y="4064000"/>
          <p14:tracePt t="21424" x="6692900" y="4064000"/>
          <p14:tracePt t="21446" x="6483350" y="4064000"/>
          <p14:tracePt t="21466" x="6273800" y="4057650"/>
          <p14:tracePt t="21508" x="5594350" y="4038600"/>
          <p14:tracePt t="21530" x="5251450" y="4044950"/>
          <p14:tracePt t="21568" x="4806950" y="4121150"/>
          <p14:tracePt t="21609" x="4489450" y="4229100"/>
          <p14:tracePt t="21633" x="4470400" y="4260850"/>
          <p14:tracePt t="21675" x="4464050" y="4311650"/>
          <p14:tracePt t="21698" x="4470400" y="4368800"/>
          <p14:tracePt t="21740" x="4470400" y="4457700"/>
          <p14:tracePt t="21761" x="4470400" y="4533900"/>
          <p14:tracePt t="21803" x="4495800" y="4660900"/>
          <p14:tracePt t="21849" x="4603750" y="4883150"/>
          <p14:tracePt t="21868" x="4737100" y="5029200"/>
          <p14:tracePt t="21892" x="4933950" y="5149850"/>
          <p14:tracePt t="21930" x="5289550" y="5245100"/>
          <p14:tracePt t="21975" x="6057900" y="5257800"/>
          <p14:tracePt t="21977" x="6229350" y="5257800"/>
          <p14:tracePt t="21997" x="6521450" y="5232400"/>
          <p14:tracePt t="22035" x="6851650" y="5156200"/>
          <p14:tracePt t="22062" x="6902450" y="5099050"/>
          <p14:tracePt t="22082" x="6921500" y="5035550"/>
          <p14:tracePt t="22101" x="6940550" y="4927600"/>
          <p14:tracePt t="22141" x="6953250" y="4819650"/>
          <p14:tracePt t="22161" x="6953250" y="4775200"/>
          <p14:tracePt t="22182" x="6934200" y="4686300"/>
          <p14:tracePt t="22203" x="6877050" y="4540250"/>
          <p14:tracePt t="22225" x="6832600" y="4464050"/>
          <p14:tracePt t="22262" x="6800850" y="4425950"/>
          <p14:tracePt t="22325" x="0" y="0"/>
        </p14:tracePtLst>
        <p14:tracePtLst>
          <p14:tracePt t="24521" x="2667000" y="2832100"/>
          <p14:tracePt t="24564" x="2698750" y="2832100"/>
          <p14:tracePt t="24608" x="2749550" y="2838450"/>
          <p14:tracePt t="24650" x="2781300" y="2838450"/>
          <p14:tracePt t="24698" x="2794000" y="2838450"/>
          <p14:tracePt t="24802" x="0" y="0"/>
        </p14:tracePtLst>
        <p14:tracePtLst>
          <p14:tracePt t="25171" x="2692400" y="3149600"/>
          <p14:tracePt t="25213" x="2698750" y="3149600"/>
          <p14:tracePt t="25232" x="2705100" y="3149600"/>
          <p14:tracePt t="25275" x="2724150" y="3149600"/>
          <p14:tracePt t="25296" x="2730500" y="3149600"/>
          <p14:tracePt t="25317" x="2743200" y="3149600"/>
          <p14:tracePt t="25339" x="2755900" y="3149600"/>
          <p14:tracePt t="25363" x="2762250" y="3149600"/>
          <p14:tracePt t="25487" x="0" y="0"/>
        </p14:tracePtLst>
        <p14:tracePtLst>
          <p14:tracePt t="25818" x="2698750" y="3441700"/>
          <p14:tracePt t="25843" x="2705100" y="3441700"/>
          <p14:tracePt t="25865" x="2730500" y="3441700"/>
          <p14:tracePt t="25866" x="2743200" y="3441700"/>
          <p14:tracePt t="25907" x="2819400" y="3441700"/>
          <p14:tracePt t="25930" x="2844800" y="3441700"/>
          <p14:tracePt t="25973" x="2851150" y="3441700"/>
          <p14:tracePt t="26053" x="0" y="0"/>
        </p14:tracePtLst>
        <p14:tracePtLst>
          <p14:tracePt t="26439" x="2628900" y="3746500"/>
          <p14:tracePt t="26523" x="2711450" y="3752850"/>
          <p14:tracePt t="26565" x="2787650" y="3752850"/>
          <p14:tracePt t="26586" x="2800350" y="3752850"/>
          <p14:tracePt t="26708" x="0" y="0"/>
        </p14:tracePtLst>
        <p14:tracePtLst>
          <p14:tracePt t="40177" x="6534150" y="3803650"/>
          <p14:tracePt t="40218" x="6356350" y="3790950"/>
          <p14:tracePt t="40260" x="5975350" y="3822700"/>
          <p14:tracePt t="40302" x="5397500" y="3937000"/>
          <p14:tracePt t="40341" x="5016500" y="4070350"/>
          <p14:tracePt t="40362" x="4889500" y="4178300"/>
          <p14:tracePt t="40403" x="4794250" y="4362450"/>
          <p14:tracePt t="40444" x="4768850" y="4540250"/>
          <p14:tracePt t="40484" x="4800600" y="4870450"/>
          <p14:tracePt t="40525" x="4908550" y="5308600"/>
          <p14:tracePt t="40548" x="5054600" y="5499100"/>
          <p14:tracePt t="40588" x="5448300" y="5715000"/>
          <p14:tracePt t="40614" x="5937250" y="5867400"/>
          <p14:tracePt t="40641" x="6489700" y="5975350"/>
          <p14:tracePt t="40663" x="7137400" y="6045200"/>
          <p14:tracePt t="40691" x="7620000" y="6057900"/>
          <p14:tracePt t="40692" x="7981950" y="6051550"/>
          <p14:tracePt t="40714" x="8350250" y="6000750"/>
          <p14:tracePt t="40716" x="8515350" y="5969000"/>
          <p14:tracePt t="40763" x="9093200" y="5689600"/>
          <p14:tracePt t="40786" x="9182100" y="5537200"/>
          <p14:tracePt t="40789" x="9194800" y="5492750"/>
          <p14:tracePt t="40815" x="9213850" y="5359400"/>
          <p14:tracePt t="40840" x="9213850" y="5213350"/>
          <p14:tracePt t="40861" x="9182100" y="5035550"/>
          <p14:tracePt t="40888" x="9131300" y="4832350"/>
          <p14:tracePt t="40912" x="9048750" y="4610100"/>
          <p14:tracePt t="40960" x="8820150" y="4324350"/>
          <p14:tracePt t="40988" x="8718550" y="4248150"/>
          <p14:tracePt t="41016" x="8591550" y="4178300"/>
          <p14:tracePt t="41043" x="8439150" y="4133850"/>
          <p14:tracePt t="41098" x="7766050" y="4019550"/>
          <p14:tracePt t="41122" x="7480300" y="3987800"/>
          <p14:tracePt t="41147" x="7251700" y="3968750"/>
          <p14:tracePt t="41186" x="7004050" y="3975100"/>
          <p14:tracePt t="41209" x="6927850" y="4000500"/>
          <p14:tracePt t="41251" x="6864350" y="4032250"/>
          <p14:tracePt t="41319" x="0" y="0"/>
        </p14:tracePtLst>
        <p14:tracePtLst>
          <p14:tracePt t="44535" x="8731250" y="2355850"/>
          <p14:tracePt t="44596" x="8839200" y="2368550"/>
          <p14:tracePt t="44616" x="8985250" y="2381250"/>
          <p14:tracePt t="44657" x="9182100" y="2400300"/>
          <p14:tracePt t="44695" x="9302750" y="2406650"/>
          <p14:tracePt t="44738" x="9353550" y="2400300"/>
          <p14:tracePt t="44780" x="9391650" y="2374900"/>
          <p14:tracePt t="44821" x="9448800" y="2362200"/>
          <p14:tracePt t="44841" x="9467850" y="2355850"/>
          <p14:tracePt t="44863" x="9474200" y="2355850"/>
          <p14:tracePt t="44906" x="9474200" y="2349500"/>
          <p14:tracePt t="44947" x="9474200" y="2317750"/>
          <p14:tracePt t="44970" x="9474200" y="2298700"/>
          <p14:tracePt t="45015" x="9461500" y="2260600"/>
          <p14:tracePt t="45040" x="9436100" y="2222500"/>
          <p14:tracePt t="45085" x="9398000" y="2184400"/>
          <p14:tracePt t="45109" x="9391650" y="2178050"/>
          <p14:tracePt t="45153" x="9359900" y="2159000"/>
          <p14:tracePt t="45156" x="9347200" y="2159000"/>
          <p14:tracePt t="45175" x="9302750" y="2146300"/>
          <p14:tracePt t="45219" x="9150350" y="2127250"/>
          <p14:tracePt t="45240" x="9118600" y="2120900"/>
          <p14:tracePt t="45262" x="9074150" y="2114550"/>
          <p14:tracePt t="45282" x="9067800" y="2114550"/>
          <p14:tracePt t="45362" x="9061450" y="2114550"/>
          <p14:tracePt t="45382" x="9010650" y="2114550"/>
          <p14:tracePt t="45405" x="8928100" y="2133600"/>
          <p14:tracePt t="45443" x="8858250" y="2139950"/>
          <p14:tracePt t="45445" x="8845550" y="2139950"/>
          <p14:tracePt t="45466" x="8839200" y="2139950"/>
          <p14:tracePt t="45506" x="8826500" y="2152650"/>
          <p14:tracePt t="45530" x="8813800" y="2165350"/>
          <p14:tracePt t="45571" x="8788400" y="2203450"/>
          <p14:tracePt t="45574" x="8782050" y="2216150"/>
          <p14:tracePt t="45613" x="8763000" y="2260600"/>
          <p14:tracePt t="45615" x="8756650" y="2266950"/>
          <p14:tracePt t="45637" x="8756650" y="2279650"/>
          <p14:tracePt t="45676" x="8756650" y="2305050"/>
          <p14:tracePt t="45699" x="8756650" y="2317750"/>
          <p14:tracePt t="45740" x="8782050" y="2336800"/>
          <p14:tracePt t="45761" x="8820150" y="2355850"/>
          <p14:tracePt t="45810" x="8947150" y="2381250"/>
          <p14:tracePt t="45829" x="8966200" y="2387600"/>
          <p14:tracePt t="45872" x="9010650" y="2387600"/>
          <p14:tracePt t="45873" x="9023350" y="2387600"/>
          <p14:tracePt t="45893" x="9029700" y="2381250"/>
          <p14:tracePt t="45933" x="9048750" y="2368550"/>
          <p14:tracePt t="45999" x="0" y="0"/>
        </p14:tracePtLst>
        <p14:tracePtLst>
          <p14:tracePt t="46659" x="9385300" y="2368550"/>
          <p14:tracePt t="46739" x="9410700" y="2368550"/>
          <p14:tracePt t="46780" x="9550400" y="2368550"/>
          <p14:tracePt t="46821" x="9747250" y="2368550"/>
          <p14:tracePt t="46859" x="9855200" y="2343150"/>
          <p14:tracePt t="46901" x="9893300" y="2305050"/>
          <p14:tracePt t="46943" x="9899650" y="2266950"/>
          <p14:tracePt t="46965" x="9899650" y="2254250"/>
          <p14:tracePt t="47006" x="9886950" y="2222500"/>
          <p14:tracePt t="47027" x="9880600" y="2209800"/>
          <p14:tracePt t="47065" x="9842500" y="2171700"/>
          <p14:tracePt t="47108" x="9798050" y="2146300"/>
          <p14:tracePt t="47108" x="9785350" y="2139950"/>
          <p14:tracePt t="47126" x="9740900" y="2133600"/>
          <p14:tracePt t="47148" x="9671050" y="2120900"/>
          <p14:tracePt t="47169" x="9626600" y="2120900"/>
          <p14:tracePt t="47209" x="9544050" y="2114550"/>
          <p14:tracePt t="47249" x="9525000" y="2114550"/>
          <p14:tracePt t="47270" x="9518650" y="2114550"/>
          <p14:tracePt t="47291" x="9493250" y="2120900"/>
          <p14:tracePt t="47311" x="9455150" y="2133600"/>
          <p14:tracePt t="47333" x="9442450" y="2133600"/>
          <p14:tracePt t="47374" x="9429750" y="2133600"/>
          <p14:tracePt t="47414" x="9429750" y="2146300"/>
          <p14:tracePt t="47436" x="9410700" y="2171700"/>
          <p14:tracePt t="47475" x="9391650" y="2241550"/>
          <p14:tracePt t="47500" x="9391650" y="2273300"/>
          <p14:tracePt t="47545" x="9423400" y="2343150"/>
          <p14:tracePt t="47568" x="9442450" y="2362200"/>
          <p14:tracePt t="47610" x="9499600" y="2400300"/>
          <p14:tracePt t="47631" x="9512300" y="2400300"/>
          <p14:tracePt t="47656" x="9569450" y="2406650"/>
          <p14:tracePt t="47657" x="9601200" y="2413000"/>
          <p14:tracePt t="47677" x="9626600" y="2413000"/>
          <p14:tracePt t="47700" x="9696450" y="2393950"/>
          <p14:tracePt t="47744" x="9785350" y="2355850"/>
          <p14:tracePt t="47746" x="9804400" y="2343150"/>
          <p14:tracePt t="47766" x="9817100" y="2330450"/>
          <p14:tracePt t="47793" x="9829800" y="2311400"/>
          <p14:tracePt t="47811" x="9829800" y="2305050"/>
          <p14:tracePt t="47836" x="9829800" y="2292350"/>
          <p14:tracePt t="47865" x="9829800" y="2286000"/>
          <p14:tracePt t="47887" x="9829800" y="2279650"/>
          <p14:tracePt t="47908" x="9829800" y="2266950"/>
          <p14:tracePt t="47933" x="9823450" y="2247900"/>
          <p14:tracePt t="47976" x="9804400" y="2209800"/>
          <p14:tracePt t="47996" x="9798050" y="2197100"/>
          <p14:tracePt t="48038" x="9791700" y="2190750"/>
          <p14:tracePt t="48060" x="9785350" y="2184400"/>
          <p14:tracePt t="48101" x="9766300" y="2171700"/>
          <p14:tracePt t="48125" x="9753600" y="2165350"/>
          <p14:tracePt t="48166" x="9734550" y="2159000"/>
          <p14:tracePt t="48192" x="9734550" y="2152650"/>
          <p14:tracePt t="48337" x="0" y="0"/>
        </p14:tracePtLst>
        <p14:tracePtLst>
          <p14:tracePt t="51575" x="7880350" y="3917950"/>
          <p14:tracePt t="51732" x="7899400" y="3924300"/>
          <p14:tracePt t="51750" x="7943850" y="3924300"/>
          <p14:tracePt t="51772" x="7981950" y="3930650"/>
          <p14:tracePt t="51816" x="8140700" y="3930650"/>
          <p14:tracePt t="51857" x="8318500" y="3930650"/>
          <p14:tracePt t="51880" x="8413750" y="3937000"/>
          <p14:tracePt t="51904" x="8489950" y="3937000"/>
          <p14:tracePt t="51945" x="8604250" y="3930650"/>
          <p14:tracePt t="51968" x="8680450" y="3930650"/>
          <p14:tracePt t="52010" x="8820150" y="3917950"/>
          <p14:tracePt t="52050" x="8928100" y="3886200"/>
          <p14:tracePt t="52072" x="8972550" y="3867150"/>
          <p14:tracePt t="52114" x="9042400" y="3816350"/>
          <p14:tracePt t="52133" x="9055100" y="3790950"/>
          <p14:tracePt t="52176" x="9080500" y="3708400"/>
          <p14:tracePt t="52177" x="9086850" y="3702050"/>
          <p14:tracePt t="52202" x="9086850" y="3644900"/>
          <p14:tracePt t="52244" x="9086850" y="3587750"/>
          <p14:tracePt t="52269" x="9086850" y="3581400"/>
          <p14:tracePt t="52315" x="9061450" y="3556000"/>
          <p14:tracePt t="52334" x="9042400" y="3549650"/>
          <p14:tracePt t="52373" x="8915400" y="3517900"/>
          <p14:tracePt t="52415" x="8718550" y="3479800"/>
          <p14:tracePt t="52434" x="8636000" y="3479800"/>
          <p14:tracePt t="52473" x="8445500" y="3473450"/>
          <p14:tracePt t="52475" x="8413750" y="3473450"/>
          <p14:tracePt t="52496" x="8382000" y="3473450"/>
          <p14:tracePt t="52540" x="8274050" y="3473450"/>
          <p14:tracePt t="52561" x="8229600" y="3479800"/>
          <p14:tracePt t="52603" x="8070850" y="3511550"/>
          <p14:tracePt t="52627" x="8001000" y="3530600"/>
          <p14:tracePt t="52669" x="7918450" y="3549650"/>
          <p14:tracePt t="52712" x="7886700" y="3568700"/>
          <p14:tracePt t="52736" x="7861300" y="3581400"/>
          <p14:tracePt t="52763" x="7835900" y="3613150"/>
          <p14:tracePt t="52805" x="7778750" y="3689350"/>
          <p14:tracePt t="52826" x="7766050" y="3714750"/>
          <p14:tracePt t="52867" x="7759700" y="3759200"/>
          <p14:tracePt t="52870" x="7759700" y="3778250"/>
          <p14:tracePt t="52892" x="7759700" y="3790950"/>
          <p14:tracePt t="52894" x="7759700" y="3803650"/>
          <p14:tracePt t="52933" x="7785100" y="3835400"/>
          <p14:tracePt t="52975" x="7848600" y="3854450"/>
          <p14:tracePt t="52998" x="7899400" y="3867150"/>
          <p14:tracePt t="53036" x="8115300" y="3917950"/>
          <p14:tracePt t="53059" x="8267700" y="3943350"/>
          <p14:tracePt t="53097" x="8439150" y="3949700"/>
          <p14:tracePt t="53135" x="8616950" y="3898900"/>
          <p14:tracePt t="53156" x="8674100" y="3879850"/>
          <p14:tracePt t="53199" x="8813800" y="3829050"/>
          <p14:tracePt t="53239" x="8864600" y="3797300"/>
          <p14:tracePt t="53263" x="8890000" y="3784600"/>
          <p14:tracePt t="53303" x="8921750" y="3759200"/>
          <p14:tracePt t="53326" x="8934450" y="3746500"/>
          <p14:tracePt t="53366" x="8959850" y="3683000"/>
          <p14:tracePt t="53405" x="8972550" y="3644900"/>
          <p14:tracePt t="53426" x="8972550" y="3625850"/>
          <p14:tracePt t="53468" x="8978900" y="3613150"/>
          <p14:tracePt t="53487" x="8972550" y="3600450"/>
          <p14:tracePt t="53528" x="8947150" y="3568700"/>
          <p14:tracePt t="53567" x="8896350" y="3543300"/>
          <p14:tracePt t="53589" x="8851900" y="3536950"/>
          <p14:tracePt t="53631" x="8718550" y="3511550"/>
          <p14:tracePt t="53656" x="8597900" y="3505200"/>
          <p14:tracePt t="53695" x="8445500" y="3498850"/>
          <p14:tracePt t="53735" x="8350250" y="3492500"/>
          <p14:tracePt t="53756" x="8312150" y="3492500"/>
          <p14:tracePt t="53801" x="8235950" y="3498850"/>
          <p14:tracePt t="53819" x="8223250" y="3498850"/>
          <p14:tracePt t="53861" x="8185150" y="3505200"/>
          <p14:tracePt t="53882" x="8147050" y="3511550"/>
          <p14:tracePt t="53922" x="8083550" y="3530600"/>
          <p14:tracePt t="53964" x="8007350" y="3562350"/>
          <p14:tracePt t="53985" x="7981950" y="3581400"/>
          <p14:tracePt t="54026" x="7962900" y="3600450"/>
          <p14:tracePt t="54046" x="7950200" y="3606800"/>
          <p14:tracePt t="54084" x="7943850" y="3638550"/>
          <p14:tracePt t="54126" x="7943850" y="3683000"/>
          <p14:tracePt t="54148" x="7943850" y="3714750"/>
          <p14:tracePt t="54188" x="7943850" y="3733800"/>
          <p14:tracePt t="54230" x="7943850" y="3746500"/>
          <p14:tracePt t="54251" x="7943850" y="3752850"/>
          <p14:tracePt t="54293" x="7950200" y="3765550"/>
          <p14:tracePt t="54314" x="7962900" y="3778250"/>
          <p14:tracePt t="54353" x="8007350" y="3803650"/>
          <p14:tracePt t="54377" x="8032750" y="3816350"/>
          <p14:tracePt t="54418" x="8058150" y="3829050"/>
          <p14:tracePt t="54457" x="8077200" y="3835400"/>
          <p14:tracePt t="54479" x="8115300" y="3841750"/>
          <p14:tracePt t="54519" x="8235950" y="3854450"/>
          <p14:tracePt t="54553" x="8312150" y="3867150"/>
          <p14:tracePt t="54594" x="8388350" y="3879850"/>
          <p14:tracePt t="54616" x="8426450" y="3886200"/>
          <p14:tracePt t="54638" x="8483600" y="3886200"/>
          <p14:tracePt t="54659" x="8534400" y="3879850"/>
          <p14:tracePt t="54682" x="8591550" y="3867150"/>
          <p14:tracePt t="54721" x="8718550" y="3835400"/>
          <p14:tracePt t="54744" x="8794750" y="3822700"/>
          <p14:tracePt t="54785" x="8845550" y="3810000"/>
          <p14:tracePt t="54806" x="8851900" y="3803650"/>
          <p14:tracePt t="54848" x="8890000" y="3778250"/>
          <p14:tracePt t="54868" x="8902700" y="3771900"/>
          <p14:tracePt t="54891" x="8915400" y="3752850"/>
          <p14:tracePt t="54913" x="8928100" y="3733800"/>
          <p14:tracePt t="54935" x="8928100" y="3727450"/>
          <p14:tracePt t="54954" x="8934450" y="3708400"/>
          <p14:tracePt t="54976" x="8934450" y="3702050"/>
          <p14:tracePt t="55019" x="8934450" y="3663950"/>
          <p14:tracePt t="55040" x="8934450" y="3657600"/>
          <p14:tracePt t="55081" x="8934450" y="3644900"/>
          <p14:tracePt t="55123" x="8934450" y="3638550"/>
          <p14:tracePt t="55143" x="8928100" y="3632200"/>
          <p14:tracePt t="55186" x="8858250" y="3613150"/>
          <p14:tracePt t="55204" x="8820150" y="3613150"/>
          <p14:tracePt t="55206" x="8807450" y="3613150"/>
          <p14:tracePt t="55249" x="8705850" y="3594100"/>
          <p14:tracePt t="55269" x="8655050" y="3587750"/>
          <p14:tracePt t="55308" x="8585200" y="3575050"/>
          <p14:tracePt t="55349" x="8521700" y="3568700"/>
          <p14:tracePt t="55351" x="8515350" y="3568700"/>
          <p14:tracePt t="55371" x="8483600" y="3568700"/>
          <p14:tracePt t="55411" x="8401050" y="3568700"/>
          <p14:tracePt t="55437" x="8362950" y="3568700"/>
          <p14:tracePt t="55475" x="8261350" y="3568700"/>
          <p14:tracePt t="55518" x="8166100" y="3568700"/>
          <p14:tracePt t="55520" x="8159750" y="3568700"/>
          <p14:tracePt t="55538" x="8147050" y="3568700"/>
          <p14:tracePt t="55582" x="8121650" y="3568700"/>
          <p14:tracePt t="55605" x="8108950" y="3568700"/>
          <p14:tracePt t="55651" x="8070850" y="3587750"/>
          <p14:tracePt t="55677" x="8045450" y="3600450"/>
          <p14:tracePt t="55677" x="8032750" y="3606800"/>
          <p14:tracePt t="55704" x="8020050" y="3613150"/>
          <p14:tracePt t="55750" x="8001000" y="3625850"/>
          <p14:tracePt t="55752" x="8001000" y="3632200"/>
          <p14:tracePt t="55776" x="7988300" y="3644900"/>
          <p14:tracePt t="55810" x="7981950" y="3663950"/>
          <p14:tracePt t="55835" x="7975600" y="3683000"/>
          <p14:tracePt t="55864" x="7962900" y="3714750"/>
          <p14:tracePt t="55907" x="7962900" y="3746500"/>
          <p14:tracePt t="55934" x="7962900" y="3759200"/>
          <p14:tracePt t="55963" x="7962900" y="3771900"/>
          <p14:tracePt t="55987" x="7962900" y="3784600"/>
          <p14:tracePt t="56013" x="7975600" y="3797300"/>
          <p14:tracePt t="56039" x="7988300" y="3822700"/>
          <p14:tracePt t="56064" x="7994650" y="3829050"/>
          <p14:tracePt t="56090" x="8001000" y="3841750"/>
          <p14:tracePt t="56144" x="8013700" y="3848100"/>
          <p14:tracePt t="56170" x="8058150" y="3867150"/>
          <p14:tracePt t="56197" x="8115300" y="3886200"/>
          <p14:tracePt t="56242" x="8248650" y="3905250"/>
          <p14:tracePt t="56267" x="8305800" y="3911600"/>
          <p14:tracePt t="56294" x="8369300" y="3911600"/>
          <p14:tracePt t="56338" x="8629650" y="3911600"/>
          <p14:tracePt t="56364" x="8737600" y="3911600"/>
          <p14:tracePt t="56392" x="8813800" y="3911600"/>
          <p14:tracePt t="56434" x="8851900" y="3911600"/>
          <p14:tracePt t="56460" x="8870950" y="3898900"/>
          <p14:tracePt t="56486" x="8902700" y="3879850"/>
          <p14:tracePt t="56509" x="8940800" y="3860800"/>
          <p14:tracePt t="56531" x="8966200" y="3848100"/>
          <p14:tracePt t="56557" x="9004300" y="3835400"/>
          <p14:tracePt t="56602" x="9023350" y="3810000"/>
          <p14:tracePt t="56626" x="9029700" y="3797300"/>
          <p14:tracePt t="56676" x="9029700" y="3784600"/>
          <p14:tracePt t="56698" x="9029700" y="3765550"/>
          <p14:tracePt t="56726" x="9029700" y="3733800"/>
          <p14:tracePt t="56755" x="9017000" y="3708400"/>
          <p14:tracePt t="56782" x="9004300" y="3689350"/>
          <p14:tracePt t="56804" x="8991600" y="3670300"/>
          <p14:tracePt t="56831" x="8947150" y="3632200"/>
          <p14:tracePt t="56853" x="8909050" y="3594100"/>
          <p14:tracePt t="56878" x="8877300" y="3581400"/>
          <p14:tracePt t="56906" x="8820150" y="3562350"/>
          <p14:tracePt t="56933" x="8724900" y="3543300"/>
          <p14:tracePt t="56957" x="8591550" y="3530600"/>
          <p14:tracePt t="56985" x="8445500" y="3517900"/>
          <p14:tracePt t="57025" x="8305800" y="3517900"/>
          <p14:tracePt t="57028" x="8248650" y="3517900"/>
          <p14:tracePt t="57052" x="8191500" y="3524250"/>
          <p14:tracePt t="57078" x="8128000" y="3536950"/>
          <p14:tracePt t="57100" x="8039100" y="3543300"/>
          <p14:tracePt t="57128" x="7994650" y="3556000"/>
          <p14:tracePt t="57151" x="7956550" y="3562350"/>
          <p14:tracePt t="57196" x="7912100" y="3594100"/>
          <p14:tracePt t="57220" x="7905750" y="3613150"/>
          <p14:tracePt t="57263" x="7886700" y="3651250"/>
          <p14:tracePt t="57290" x="7886700" y="3683000"/>
          <p14:tracePt t="57315" x="7886700" y="3702050"/>
          <p14:tracePt t="57355" x="7893050" y="3721100"/>
          <p14:tracePt t="57357" x="7893050" y="3727450"/>
          <p14:tracePt t="57456" x="0" y="0"/>
        </p14:tracePtLst>
        <p14:tracePtLst>
          <p14:tracePt t="74240" x="7200900" y="2368550"/>
          <p14:tracePt t="74342" x="7416800" y="2368550"/>
          <p14:tracePt t="74379" x="7791450" y="2368550"/>
          <p14:tracePt t="74423" x="8147050" y="2368550"/>
          <p14:tracePt t="74460" x="8388350" y="2381250"/>
          <p14:tracePt t="74500" x="8483600" y="2381250"/>
          <p14:tracePt t="74542" x="8559800" y="2381250"/>
          <p14:tracePt t="74580" x="8864600" y="2387600"/>
          <p14:tracePt t="74620" x="9194800" y="2387600"/>
          <p14:tracePt t="74659" x="9309100" y="2393950"/>
          <p14:tracePt t="74700" x="9340850" y="2393950"/>
          <p14:tracePt t="74721" x="9372600" y="2393950"/>
          <p14:tracePt t="74759" x="9448800" y="2393950"/>
          <p14:tracePt t="74802" x="9455150" y="2393950"/>
          <p14:tracePt t="74861" x="9544050" y="2419350"/>
          <p14:tracePt t="74883" x="9715500" y="2444750"/>
          <p14:tracePt t="74906" x="9772650" y="2444750"/>
          <p14:tracePt t="74924" x="9804400" y="2444750"/>
          <p14:tracePt t="74986" x="9804400" y="2432050"/>
          <p14:tracePt t="75024" x="9798050" y="2432050"/>
          <p14:tracePt t="75181" x="0" y="0"/>
        </p14:tracePtLst>
        <p14:tracePtLst>
          <p14:tracePt t="77764" x="8318500" y="2355850"/>
          <p14:tracePt t="77891" x="8350250" y="2355850"/>
          <p14:tracePt t="77930" x="8445500" y="2355850"/>
          <p14:tracePt t="77971" x="8521700" y="2355850"/>
          <p14:tracePt t="77992" x="8572500" y="2355850"/>
          <p14:tracePt t="78017" x="8623300" y="2355850"/>
          <p14:tracePt t="78035" x="8667750" y="2355850"/>
          <p14:tracePt t="78056" x="8718550" y="2355850"/>
          <p14:tracePt t="78095" x="8883650" y="2355850"/>
          <p14:tracePt t="78133" x="8997950" y="2349500"/>
          <p14:tracePt t="78156" x="9048750" y="2349500"/>
          <p14:tracePt t="78199" x="9112250" y="2349500"/>
          <p14:tracePt t="78238" x="9207500" y="2343150"/>
          <p14:tracePt t="78260" x="9245600" y="2343150"/>
          <p14:tracePt t="78297" x="9340850" y="2349500"/>
          <p14:tracePt t="78299" x="9353550" y="2349500"/>
          <p14:tracePt t="78319" x="9410700" y="2355850"/>
          <p14:tracePt t="78359" x="9575800" y="2355850"/>
          <p14:tracePt t="78399" x="9613900" y="2355850"/>
          <p14:tracePt t="78419" x="9620250" y="2355850"/>
          <p14:tracePt t="78441" x="9645650" y="2362200"/>
          <p14:tracePt t="78462" x="9709150" y="2362200"/>
          <p14:tracePt t="78484" x="9728200" y="2362200"/>
          <p14:tracePt t="78485" x="9734550" y="2362200"/>
          <p14:tracePt t="78626" x="9734550" y="2355850"/>
          <p14:tracePt t="78664" x="9696450" y="2355850"/>
          <p14:tracePt t="78687" x="9632950" y="2355850"/>
          <p14:tracePt t="78729" x="9442450" y="2355850"/>
          <p14:tracePt t="78749" x="9372600" y="2355850"/>
          <p14:tracePt t="78791" x="9175750" y="2355850"/>
          <p14:tracePt t="78793" x="9156700" y="2355850"/>
          <p14:tracePt t="78812" x="9080500" y="2355850"/>
          <p14:tracePt t="78853" x="8966200" y="2355850"/>
          <p14:tracePt t="78856" x="8921750" y="2355850"/>
          <p14:tracePt t="78876" x="8877300" y="2355850"/>
          <p14:tracePt t="78898" x="8775700" y="2355850"/>
          <p14:tracePt t="78917" x="8699500" y="2355850"/>
          <p14:tracePt t="78959" x="8572500" y="2349500"/>
          <p14:tracePt t="78961" x="8559800" y="2349500"/>
          <p14:tracePt t="78980" x="8540750" y="2349500"/>
          <p14:tracePt t="79024" x="8483600" y="2349500"/>
          <p14:tracePt t="79025" x="8477250" y="2349500"/>
          <p14:tracePt t="79046" x="8458200" y="2349500"/>
          <p14:tracePt t="79083" x="8407400" y="2349500"/>
          <p14:tracePt t="79107" x="8388350" y="2349500"/>
          <p14:tracePt t="79128" x="8375650" y="2349500"/>
          <p14:tracePt t="79150" x="8369300" y="2349500"/>
          <p14:tracePt t="79190" x="8350250" y="2349500"/>
          <p14:tracePt t="79212" x="8324850" y="2349500"/>
          <p14:tracePt t="79251" x="8318500" y="2349500"/>
          <p14:tracePt t="79372" x="8318500" y="2355850"/>
          <p14:tracePt t="79393" x="8324850" y="2355850"/>
          <p14:tracePt t="79414" x="8356600" y="2355850"/>
          <p14:tracePt t="79454" x="8439150" y="2355850"/>
          <p14:tracePt t="79475" x="8470900" y="2355850"/>
          <p14:tracePt t="79515" x="8566150" y="2355850"/>
          <p14:tracePt t="79517" x="8578850" y="2355850"/>
          <p14:tracePt t="79536" x="8636000" y="2355850"/>
          <p14:tracePt t="79558" x="8705850" y="2355850"/>
          <p14:tracePt t="79579" x="8743950" y="2355850"/>
          <p14:tracePt t="79617" x="8858250" y="2362200"/>
          <p14:tracePt t="79639" x="8953500" y="2362200"/>
          <p14:tracePt t="79680" x="9093200" y="2362200"/>
          <p14:tracePt t="79721" x="9207500" y="2355850"/>
          <p14:tracePt t="79743" x="9245600" y="2355850"/>
          <p14:tracePt t="79764" x="9283700" y="2355850"/>
          <p14:tracePt t="79784" x="9340850" y="2355850"/>
          <p14:tracePt t="79805" x="9353550" y="2355850"/>
          <p14:tracePt t="79849" x="9398000" y="2355850"/>
          <p14:tracePt t="79871" x="9448800" y="2355850"/>
          <p14:tracePt t="79913" x="9550400" y="2355850"/>
          <p14:tracePt t="79952" x="9569450" y="2355850"/>
          <p14:tracePt t="80074" x="9582150" y="2355850"/>
          <p14:tracePt t="80113" x="9594850" y="2355850"/>
          <p14:tracePt t="80172" x="9607550" y="2355850"/>
          <p14:tracePt t="80273" x="9613900" y="2355850"/>
          <p14:tracePt t="80295" x="9620250" y="2355850"/>
          <p14:tracePt t="80580" x="9639300" y="2355850"/>
          <p14:tracePt t="80663" x="9652000" y="2355850"/>
          <p14:tracePt t="80701" x="9671050" y="2355850"/>
          <p14:tracePt t="80932" x="9671050" y="2349500"/>
          <p14:tracePt t="80970" x="9671050" y="2343150"/>
          <p14:tracePt t="80993" x="9652000" y="2343150"/>
          <p14:tracePt t="81039" x="9594850" y="2343150"/>
          <p14:tracePt t="81059" x="9575800" y="2343150"/>
          <p14:tracePt t="81098" x="9531350" y="2343150"/>
          <p14:tracePt t="81136" x="9474200" y="2343150"/>
          <p14:tracePt t="81160" x="9423400" y="2349500"/>
          <p14:tracePt t="81199" x="9328150" y="2349500"/>
          <p14:tracePt t="81201" x="9309100" y="2349500"/>
          <p14:tracePt t="81239" x="9182100" y="2349500"/>
          <p14:tracePt t="81241" x="9163050" y="2349500"/>
          <p14:tracePt t="81262" x="9118600" y="2349500"/>
          <p14:tracePt t="81302" x="9093200" y="2349500"/>
          <p14:tracePt t="81324" x="9086850" y="2349500"/>
          <p14:tracePt t="81371" x="9074150" y="2349500"/>
          <p14:tracePt t="81402" x="9042400" y="2349500"/>
          <p14:tracePt t="81421" x="9017000" y="2349500"/>
          <p14:tracePt t="81463" x="8921750" y="2349500"/>
          <p14:tracePt t="81507" x="8826500" y="2349500"/>
          <p14:tracePt t="81528" x="8807450" y="2349500"/>
          <p14:tracePt t="81568" x="8775700" y="2349500"/>
          <p14:tracePt t="81587" x="8769350" y="2349500"/>
          <p14:tracePt t="81628" x="8743950" y="2349500"/>
          <p14:tracePt t="81629" x="8731250" y="2349500"/>
          <p14:tracePt t="81668" x="8680450" y="2349500"/>
          <p14:tracePt t="81669" x="8674100" y="2349500"/>
          <p14:tracePt t="81690" x="8642350" y="2349500"/>
          <p14:tracePt t="81732" x="8597900" y="2349500"/>
          <p14:tracePt t="81752" x="8591550" y="2349500"/>
          <p14:tracePt t="81791" x="8578850" y="2349500"/>
          <p14:tracePt t="81837" x="8553450" y="2355850"/>
          <p14:tracePt t="81856" x="8540750" y="2355850"/>
          <p14:tracePt t="81878" x="8502650" y="2355850"/>
          <p14:tracePt t="81898" x="8477250" y="2355850"/>
          <p14:tracePt t="81922" x="8451850" y="2355850"/>
          <p14:tracePt t="81960" x="8432800" y="2355850"/>
          <p14:tracePt t="82256" x="8489950" y="2355850"/>
          <p14:tracePt t="82279" x="8585200" y="2355850"/>
          <p14:tracePt t="82321" x="8756650" y="2355850"/>
          <p14:tracePt t="82353" x="8883650" y="2355850"/>
          <p14:tracePt t="82377" x="8991600" y="2355850"/>
          <p14:tracePt t="82421" x="9239250" y="2355850"/>
          <p14:tracePt t="82462" x="9385300" y="2355850"/>
          <p14:tracePt t="82490" x="9404350" y="2355850"/>
          <p14:tracePt t="82556" x="9410700" y="2355850"/>
          <p14:tracePt t="82581" x="9436100" y="2355850"/>
          <p14:tracePt t="82622" x="9467850" y="2349500"/>
          <p14:tracePt t="82644" x="9474200" y="2349500"/>
          <p14:tracePt t="82691" x="9493250" y="2349500"/>
          <p14:tracePt t="82824" x="9499600" y="2349500"/>
          <p14:tracePt t="83115" x="0" y="0"/>
        </p14:tracePtLst>
        <p14:tracePtLst>
          <p14:tracePt t="98969" x="9220200" y="2324100"/>
          <p14:tracePt t="99140" x="9277350" y="2343150"/>
          <p14:tracePt t="99159" x="9366250" y="2349500"/>
          <p14:tracePt t="99200" x="9474200" y="2355850"/>
          <p14:tracePt t="99239" x="9518650" y="2355850"/>
          <p14:tracePt t="99240" x="9525000" y="2355850"/>
          <p14:tracePt t="99278" x="9569450" y="2355850"/>
          <p14:tracePt t="99322" x="9607550" y="2355850"/>
          <p14:tracePt t="99344" x="9645650" y="2349500"/>
          <p14:tracePt t="99366" x="9709150" y="2349500"/>
          <p14:tracePt t="99389" x="9791700" y="2343150"/>
          <p14:tracePt t="99411" x="9886950" y="2336800"/>
          <p14:tracePt t="99452" x="9969500" y="2324100"/>
          <p14:tracePt t="99511" x="9969500" y="2311400"/>
          <p14:tracePt t="99513" x="9969500" y="2305050"/>
          <p14:tracePt t="99554" x="9969500" y="2273300"/>
          <p14:tracePt t="99574" x="9963150" y="2266950"/>
          <p14:tracePt t="99578" x="9950450" y="2254250"/>
          <p14:tracePt t="99617" x="9899650" y="2203450"/>
          <p14:tracePt t="99639" x="9867900" y="2184400"/>
          <p14:tracePt t="99680" x="9791700" y="2146300"/>
          <p14:tracePt t="99702" x="9766300" y="2133600"/>
          <p14:tracePt t="99742" x="9728200" y="2120900"/>
          <p14:tracePt t="99786" x="9652000" y="2101850"/>
          <p14:tracePt t="99806" x="9626600" y="2101850"/>
          <p14:tracePt t="99847" x="9556750" y="2089150"/>
          <p14:tracePt t="99868" x="9525000" y="2089150"/>
          <p14:tracePt t="99911" x="9417050" y="2076450"/>
          <p14:tracePt t="99933" x="9359900" y="2076450"/>
          <p14:tracePt t="99974" x="9232900" y="2076450"/>
          <p14:tracePt t="100014" x="9150350" y="2082800"/>
          <p14:tracePt t="100037" x="9124950" y="2089150"/>
          <p14:tracePt t="100075" x="9112250" y="2095500"/>
          <p14:tracePt t="100076" x="9105900" y="2095500"/>
          <p14:tracePt t="100098" x="9099550" y="2101850"/>
          <p14:tracePt t="100139" x="9061450" y="2127250"/>
          <p14:tracePt t="100140" x="9048750" y="2133600"/>
          <p14:tracePt t="100180" x="9010650" y="2165350"/>
          <p14:tracePt t="100202" x="9004300" y="2171700"/>
          <p14:tracePt t="100240" x="8985250" y="2197100"/>
          <p14:tracePt t="100262" x="8985250" y="2216150"/>
          <p14:tracePt t="100303" x="8978900" y="2247900"/>
          <p14:tracePt t="100342" x="8978900" y="2266950"/>
          <p14:tracePt t="100364" x="8978900" y="2279650"/>
          <p14:tracePt t="100407" x="9010650" y="2305050"/>
          <p14:tracePt t="100427" x="9023350" y="2317750"/>
          <p14:tracePt t="100466" x="9086850" y="2349500"/>
          <p14:tracePt t="100507" x="9182100" y="2387600"/>
          <p14:tracePt t="100529" x="9232900" y="2393950"/>
          <p14:tracePt t="100571" x="9410700" y="2393950"/>
          <p14:tracePt t="100592" x="9525000" y="2374900"/>
          <p14:tracePt t="100635" x="9823450" y="2362200"/>
          <p14:tracePt t="100661" x="9912350" y="2355850"/>
          <p14:tracePt t="100690" x="9918700" y="2355850"/>
          <p14:tracePt t="100932" x="0" y="0"/>
        </p14:tracePtLst>
        <p14:tracePtLst>
          <p14:tracePt t="118853" x="5626100" y="2457450"/>
          <p14:tracePt t="118856" x="5581650" y="2451100"/>
          <p14:tracePt t="118880" x="5429250" y="2432050"/>
          <p14:tracePt t="118929" x="4870450" y="2476500"/>
          <p14:tracePt t="118968" x="4254500" y="2590800"/>
          <p14:tracePt t="119009" x="3714750" y="2781300"/>
          <p14:tracePt t="119046" x="3498850" y="2965450"/>
          <p14:tracePt t="119088" x="3302000" y="3263900"/>
          <p14:tracePt t="119108" x="3206750" y="3448050"/>
          <p14:tracePt t="119147" x="3117850" y="3740150"/>
          <p14:tracePt t="119188" x="3111500" y="4159250"/>
          <p14:tracePt t="119233" x="3460750" y="4692650"/>
          <p14:tracePt t="119276" x="3930650" y="4832350"/>
          <p14:tracePt t="119300" x="4521200" y="4838700"/>
          <p14:tracePt t="119339" x="5524500" y="4743450"/>
          <p14:tracePt t="119362" x="5937250" y="4679950"/>
          <p14:tracePt t="119403" x="6305550" y="4457700"/>
          <p14:tracePt t="119428" x="6350000" y="4171950"/>
          <p14:tracePt t="119466" x="6299200" y="3676650"/>
          <p14:tracePt t="119467" x="6261100" y="3536950"/>
          <p14:tracePt t="119508" x="5943600" y="2965450"/>
          <p14:tracePt t="119532" x="5715000" y="2711450"/>
          <p14:tracePt t="119575" x="5473700" y="2533650"/>
          <p14:tracePt t="119596" x="5435600" y="2520950"/>
          <p14:tracePt t="119636" x="5429250" y="2520950"/>
          <p14:tracePt t="119680" x="0" y="0"/>
        </p14:tracePtLst>
        <p14:tracePtLst>
          <p14:tracePt t="129788" x="3517900" y="590550"/>
          <p14:tracePt t="129868" x="3581400" y="622300"/>
          <p14:tracePt t="129887" x="3638550" y="635000"/>
          <p14:tracePt t="129932" x="3702050" y="647700"/>
          <p14:tracePt t="129973" x="3759200" y="654050"/>
          <p14:tracePt t="130010" x="3854450" y="660400"/>
          <p14:tracePt t="130033" x="3905250" y="654050"/>
          <p14:tracePt t="130074" x="3962400" y="622300"/>
          <p14:tracePt t="130095" x="3968750" y="615950"/>
          <p14:tracePt t="130133" x="3994150" y="577850"/>
          <p14:tracePt t="130179" x="4057650" y="501650"/>
          <p14:tracePt t="130218" x="4102100" y="444500"/>
          <p14:tracePt t="130239" x="4108450" y="425450"/>
          <p14:tracePt t="130277" x="4114800" y="393700"/>
          <p14:tracePt t="130299" x="4114800" y="381000"/>
          <p14:tracePt t="130343" x="4102100" y="355600"/>
          <p14:tracePt t="130381" x="4070350" y="317500"/>
          <p14:tracePt t="130403" x="4064000" y="304800"/>
          <p14:tracePt t="130443" x="4032250" y="273050"/>
          <p14:tracePt t="130482" x="4006850" y="260350"/>
          <p14:tracePt t="130484" x="3994150" y="254000"/>
          <p14:tracePt t="130505" x="3981450" y="247650"/>
          <p14:tracePt t="130544" x="3930650" y="234950"/>
          <p14:tracePt t="130566" x="3911600" y="234950"/>
          <p14:tracePt t="130607" x="3854450" y="234950"/>
          <p14:tracePt t="130629" x="3816350" y="241300"/>
          <p14:tracePt t="130670" x="3714750" y="247650"/>
          <p14:tracePt t="130711" x="3683000" y="254000"/>
          <p14:tracePt t="130731" x="3676650" y="254000"/>
          <p14:tracePt t="130774" x="3613150" y="292100"/>
          <p14:tracePt t="130796" x="3594100" y="304800"/>
          <p14:tracePt t="130836" x="3562350" y="336550"/>
          <p14:tracePt t="130838" x="3562350" y="342900"/>
          <p14:tracePt t="130859" x="3556000" y="349250"/>
          <p14:tracePt t="130881" x="3543300" y="368300"/>
          <p14:tracePt t="130900" x="3543300" y="387350"/>
          <p14:tracePt t="130942" x="3536950" y="425450"/>
          <p14:tracePt t="130964" x="3536950" y="438150"/>
          <p14:tracePt t="131004" x="3543300" y="476250"/>
          <p14:tracePt t="131006" x="3549650" y="488950"/>
          <p14:tracePt t="131025" x="3556000" y="501650"/>
          <p14:tracePt t="131066" x="3575050" y="520700"/>
          <p14:tracePt t="131108" x="3600450" y="539750"/>
          <p14:tracePt t="131129" x="3619500" y="552450"/>
          <p14:tracePt t="131168" x="3657600" y="571500"/>
          <p14:tracePt t="131191" x="3670300" y="584200"/>
          <p14:tracePt t="131231" x="3727450" y="596900"/>
          <p14:tracePt t="131233" x="3740150" y="596900"/>
          <p14:tracePt t="131274" x="3810000" y="603250"/>
          <p14:tracePt t="131297" x="3848100" y="603250"/>
          <p14:tracePt t="131337" x="3943350" y="596900"/>
          <p14:tracePt t="131360" x="3968750" y="584200"/>
          <p14:tracePt t="131381" x="4013200" y="565150"/>
          <p14:tracePt t="131400" x="4038600" y="546100"/>
          <p14:tracePt t="131422" x="4051300" y="527050"/>
          <p14:tracePt t="131464" x="4064000" y="488950"/>
          <p14:tracePt t="131466" x="4064000" y="482600"/>
          <p14:tracePt t="131497" x="4064000" y="444500"/>
          <p14:tracePt t="131538" x="4064000" y="387350"/>
          <p14:tracePt t="131560" x="4064000" y="374650"/>
          <p14:tracePt t="131599" x="4044950" y="330200"/>
          <p14:tracePt t="131621" x="4032250" y="317500"/>
          <p14:tracePt t="131663" x="4019550" y="292100"/>
          <p14:tracePt t="131665" x="4013200" y="273050"/>
          <p14:tracePt t="131684" x="4000500" y="260350"/>
          <p14:tracePt t="131727" x="3968750" y="228600"/>
          <p14:tracePt t="131766" x="3956050" y="222250"/>
          <p14:tracePt t="131788" x="3949700" y="222250"/>
          <p14:tracePt t="131829" x="3930650" y="215900"/>
          <p14:tracePt t="131849" x="3924300" y="215900"/>
          <p14:tracePt t="131870" x="3905250" y="215900"/>
          <p14:tracePt t="131892" x="3867150" y="215900"/>
          <p14:tracePt t="131916" x="3829050" y="215900"/>
          <p14:tracePt t="131958" x="3695700" y="215900"/>
          <p14:tracePt t="131998" x="3644900" y="222250"/>
          <p14:tracePt t="132081" x="3644900" y="228600"/>
          <p14:tracePt t="132122" x="3619500" y="254000"/>
          <p14:tracePt t="132164" x="3600450" y="285750"/>
          <p14:tracePt t="132186" x="3594100" y="292100"/>
          <p14:tracePt t="132229" x="3587750" y="311150"/>
          <p14:tracePt t="132269" x="3581400" y="317500"/>
          <p14:tracePt t="132390" x="0" y="0"/>
        </p14:tracePtLst>
        <p14:tracePtLst>
          <p14:tracePt t="136730" x="2336800" y="1917700"/>
          <p14:tracePt t="136733" x="2349500" y="1924050"/>
          <p14:tracePt t="136772" x="2622550" y="1924050"/>
          <p14:tracePt t="136816" x="3149600" y="1936750"/>
          <p14:tracePt t="136854" x="3543300" y="1943100"/>
          <p14:tracePt t="136877" x="3587750" y="1943100"/>
          <p14:tracePt t="136921" x="3600450" y="1943100"/>
          <p14:tracePt t="136961" x="3651250" y="1936750"/>
          <p14:tracePt t="136986" x="3689350" y="1924050"/>
          <p14:tracePt t="137008" x="3714750" y="1924050"/>
          <p14:tracePt t="137167" x="0" y="0"/>
        </p14:tracePtLst>
        <p14:tracePtLst>
          <p14:tracePt t="137685" x="2578100" y="3429000"/>
          <p14:tracePt t="137727" x="2616200" y="3429000"/>
          <p14:tracePt t="137768" x="2959100" y="3403600"/>
          <p14:tracePt t="137790" x="3175000" y="3403600"/>
          <p14:tracePt t="137830" x="3346450" y="3422650"/>
          <p14:tracePt t="137896" x="3352800" y="3422650"/>
          <p14:tracePt t="137917" x="3384550" y="3422650"/>
          <p14:tracePt t="137960" x="3409950" y="3416300"/>
          <p14:tracePt t="138065" x="0" y="0"/>
        </p14:tracePtLst>
        <p14:tracePtLst>
          <p14:tracePt t="138621" x="2463800" y="4895850"/>
          <p14:tracePt t="138644" x="2508250" y="4889500"/>
          <p14:tracePt t="138686" x="2609850" y="4889500"/>
          <p14:tracePt t="138727" x="2940050" y="4908550"/>
          <p14:tracePt t="138749" x="3295650" y="4921250"/>
          <p14:tracePt t="138788" x="3708400" y="4940300"/>
          <p14:tracePt t="138809" x="3721100" y="4940300"/>
          <p14:tracePt t="139052" x="0" y="0"/>
        </p14:tracePtLst>
        <p14:tracePtLst>
          <p14:tracePt t="151114" x="2533650" y="1866900"/>
          <p14:tracePt t="151157" x="2552700" y="1879600"/>
          <p14:tracePt t="151206" x="2565400" y="1892300"/>
          <p14:tracePt t="151302" x="2584450" y="1892300"/>
          <p14:tracePt t="151321" x="2590800" y="1892300"/>
          <p14:tracePt t="151361" x="2603500" y="1892300"/>
          <p14:tracePt t="151383" x="2609850" y="1898650"/>
          <p14:tracePt t="151426" x="2698750" y="1905000"/>
          <p14:tracePt t="151449" x="2813050" y="1905000"/>
          <p14:tracePt t="151473" x="2946400" y="1911350"/>
          <p14:tracePt t="151490" x="3028950" y="1911350"/>
          <p14:tracePt t="151512" x="3073400" y="1911350"/>
          <p14:tracePt t="151535" x="3092450" y="1911350"/>
          <p14:tracePt t="151556" x="3098800" y="1911350"/>
          <p14:tracePt t="151578" x="3130550" y="1911350"/>
          <p14:tracePt t="151621" x="3219450" y="1911350"/>
          <p14:tracePt t="151623" x="3251200" y="1911350"/>
          <p14:tracePt t="151646" x="3333750" y="1911350"/>
          <p14:tracePt t="151670" x="3384550" y="1911350"/>
          <p14:tracePt t="151690" x="3397250" y="1911350"/>
          <p14:tracePt t="151716" x="3568700" y="1905000"/>
          <p14:tracePt t="151740" x="3613150" y="1898650"/>
          <p14:tracePt t="151783" x="3683000" y="1892300"/>
          <p14:tracePt t="151806" x="3695700" y="1885950"/>
          <p14:tracePt t="151859" x="3708400" y="1879600"/>
          <p14:tracePt t="151881" x="3714750" y="1879600"/>
          <p14:tracePt t="151908" x="3727450" y="1879600"/>
          <p14:tracePt t="151956" x="3759200" y="1873250"/>
          <p14:tracePt t="151958" x="3765550" y="1873250"/>
          <p14:tracePt t="151982" x="3816350" y="1847850"/>
          <p14:tracePt t="152010" x="3905250" y="1835150"/>
          <p14:tracePt t="152035" x="3981450" y="1822450"/>
          <p14:tracePt t="152076" x="4051300" y="1809750"/>
          <p14:tracePt t="152156" x="4051300" y="1803400"/>
          <p14:tracePt t="152176" x="4057650" y="1790700"/>
          <p14:tracePt t="152217" x="4064000" y="1752600"/>
          <p14:tracePt t="152241" x="4064000" y="1739900"/>
          <p14:tracePt t="152280" x="4057650" y="1708150"/>
          <p14:tracePt t="152301" x="4044950" y="1695450"/>
          <p14:tracePt t="152339" x="4000500" y="1663700"/>
          <p14:tracePt t="152380" x="3892550" y="1619250"/>
          <p14:tracePt t="152402" x="3797300" y="1587500"/>
          <p14:tracePt t="152442" x="3657600" y="1555750"/>
          <p14:tracePt t="152485" x="3568700" y="1536700"/>
          <p14:tracePt t="152508" x="3536950" y="1530350"/>
          <p14:tracePt t="152548" x="3422650" y="1511300"/>
          <p14:tracePt t="152570" x="3327400" y="1504950"/>
          <p14:tracePt t="152610" x="3244850" y="1498600"/>
          <p14:tracePt t="152634" x="3206750" y="1492250"/>
          <p14:tracePt t="152635" x="3149600" y="1492250"/>
          <p14:tracePt t="152663" x="3117850" y="1485900"/>
          <p14:tracePt t="152704" x="2978150" y="1485900"/>
          <p14:tracePt t="152746" x="2762250" y="1498600"/>
          <p14:tracePt t="152767" x="2698750" y="1498600"/>
          <p14:tracePt t="152806" x="2654300" y="1504950"/>
          <p14:tracePt t="152848" x="2622550" y="1524000"/>
          <p14:tracePt t="152870" x="2584450" y="1536700"/>
          <p14:tracePt t="152911" x="2527300" y="1568450"/>
          <p14:tracePt t="152932" x="2501900" y="1581150"/>
          <p14:tracePt t="152952" x="2495550" y="1587500"/>
          <p14:tracePt t="152973" x="2476500" y="1600200"/>
          <p14:tracePt t="153012" x="2451100" y="1625600"/>
          <p14:tracePt t="153013" x="2444750" y="1638300"/>
          <p14:tracePt t="153032" x="2432050" y="1651000"/>
          <p14:tracePt t="153072" x="2413000" y="1682750"/>
          <p14:tracePt t="153094" x="2406650" y="1695450"/>
          <p14:tracePt t="153136" x="2406650" y="1733550"/>
          <p14:tracePt t="153175" x="2419350" y="1797050"/>
          <p14:tracePt t="153196" x="2432050" y="1822450"/>
          <p14:tracePt t="153239" x="2451100" y="1847850"/>
          <p14:tracePt t="153278" x="2457450" y="1860550"/>
          <p14:tracePt t="153280" x="2463800" y="1860550"/>
          <p14:tracePt t="153305" x="2470150" y="1873250"/>
          <p14:tracePt t="153328" x="2495550" y="1879600"/>
          <p14:tracePt t="153370" x="2559050" y="1905000"/>
          <p14:tracePt t="153391" x="2597150" y="1911350"/>
          <p14:tracePt t="153431" x="2635250" y="1924050"/>
          <p14:tracePt t="153474" x="2724150" y="1943100"/>
          <p14:tracePt t="153493" x="2806700" y="1955800"/>
          <p14:tracePt t="153536" x="2952750" y="1962150"/>
          <p14:tracePt t="153556" x="3003550" y="1968500"/>
          <p14:tracePt t="153579" x="3048000" y="1974850"/>
          <p14:tracePt t="153600" x="3092450" y="1974850"/>
          <p14:tracePt t="153622" x="3124200" y="1974850"/>
          <p14:tracePt t="153664" x="3238500" y="1974850"/>
          <p14:tracePt t="153666" x="3251200" y="1974850"/>
          <p14:tracePt t="153687" x="3308350" y="1974850"/>
          <p14:tracePt t="153726" x="3536950" y="1974850"/>
          <p14:tracePt t="153771" x="3702050" y="1968500"/>
          <p14:tracePt t="153792" x="3746500" y="1955800"/>
          <p14:tracePt t="153833" x="3778250" y="1943100"/>
          <p14:tracePt t="153835" x="3784600" y="1936750"/>
          <p14:tracePt t="153857" x="3797300" y="1924050"/>
          <p14:tracePt t="153860" x="3803650" y="1924050"/>
          <p14:tracePt t="153883" x="3829050" y="1898650"/>
          <p14:tracePt t="153904" x="3848100" y="1879600"/>
          <p14:tracePt t="153927" x="3879850" y="1847850"/>
          <p14:tracePt t="153970" x="3924300" y="1797050"/>
          <p14:tracePt t="153973" x="3930650" y="1790700"/>
          <p14:tracePt t="153994" x="3930650" y="1771650"/>
          <p14:tracePt t="153995" x="3930650" y="1765300"/>
          <p14:tracePt t="154014" x="3930650" y="1752600"/>
          <p14:tracePt t="154039" x="3930650" y="1733550"/>
          <p14:tracePt t="154064" x="3924300" y="1720850"/>
          <p14:tracePt t="154085" x="3917950" y="1708150"/>
          <p14:tracePt t="154126" x="3848100" y="1651000"/>
          <p14:tracePt t="154168" x="3746500" y="1587500"/>
          <p14:tracePt t="154189" x="3702050" y="1574800"/>
          <p14:tracePt t="154231" x="3695700" y="1568450"/>
          <p14:tracePt t="154323" x="0" y="0"/>
        </p14:tracePtLst>
        <p14:tracePtLst>
          <p14:tracePt t="155220" x="6413500" y="6191250"/>
          <p14:tracePt t="155260" x="6394450" y="6197600"/>
          <p14:tracePt t="155261" x="6375400" y="6203950"/>
          <p14:tracePt t="155306" x="6280150" y="6235700"/>
          <p14:tracePt t="155327" x="6153150" y="6286500"/>
          <p14:tracePt t="155348" x="6083300" y="6318250"/>
          <p14:tracePt t="155368" x="6032500" y="6356350"/>
          <p14:tracePt t="155391" x="5994400" y="6394450"/>
          <p14:tracePt t="155434" x="5937250" y="6470650"/>
          <p14:tracePt t="155455" x="5924550" y="6508750"/>
          <p14:tracePt t="155495" x="5918200" y="6591300"/>
          <p14:tracePt t="155537" x="5918200" y="6667500"/>
          <p14:tracePt t="155559" x="5924550" y="6711950"/>
          <p14:tracePt t="155599" x="5943600" y="6769100"/>
          <p14:tracePt t="155622" x="5962650" y="6794500"/>
          <p14:tracePt t="155662" x="6045200" y="6851650"/>
          <p14:tracePt t="155683" x="6083300" y="6851650"/>
          <p14:tracePt t="155726" x="6229350" y="6851650"/>
          <p14:tracePt t="155727" x="6242050" y="6851650"/>
          <p14:tracePt t="155766" x="6324600" y="6851650"/>
          <p14:tracePt t="155789" x="6457950" y="6851650"/>
          <p14:tracePt t="155827" x="6667500" y="6851650"/>
          <p14:tracePt t="155851" x="6775450" y="6845300"/>
          <p14:tracePt t="155874" x="6832600" y="6826250"/>
          <p14:tracePt t="155895" x="6845300" y="6819900"/>
          <p14:tracePt t="155915" x="6864350" y="6794500"/>
          <p14:tracePt t="155959" x="6902450" y="6731000"/>
          <p14:tracePt t="155961" x="6902450" y="6711950"/>
          <p14:tracePt t="155980" x="6908800" y="6680200"/>
          <p14:tracePt t="156022" x="6908800" y="6578600"/>
          <p14:tracePt t="156061" x="6858000" y="6502400"/>
          <p14:tracePt t="156087" x="6819900" y="6483350"/>
          <p14:tracePt t="156126" x="6686550" y="6451600"/>
          <p14:tracePt t="156146" x="6591300" y="6426200"/>
          <p14:tracePt t="156168" x="6432550" y="6375400"/>
          <p14:tracePt t="156189" x="6210300" y="6318250"/>
          <p14:tracePt t="156213" x="6115050" y="6299200"/>
          <p14:tracePt t="156258" x="6076950" y="6299200"/>
          <p14:tracePt t="156260" x="6070600" y="6305550"/>
          <p14:tracePt t="156282" x="6051550" y="6330950"/>
          <p14:tracePt t="156307" x="5994400" y="6407150"/>
          <p14:tracePt t="156333" x="5962650" y="6451600"/>
          <p14:tracePt t="156358" x="5956300" y="6483350"/>
          <p14:tracePt t="156380" x="5949950" y="6508750"/>
          <p14:tracePt t="156419" x="5962650" y="6591300"/>
          <p14:tracePt t="156421" x="5962650" y="6597650"/>
          <p14:tracePt t="156441" x="5975350" y="6616700"/>
          <p14:tracePt t="156480" x="6013450" y="6629400"/>
          <p14:tracePt t="156523" x="6057900" y="6635750"/>
          <p14:tracePt t="156627" x="0" y="0"/>
        </p14:tracePtLst>
        <p14:tracePtLst>
          <p14:tracePt t="159713" x="4648200" y="4533900"/>
          <p14:tracePt t="159739" x="4775200" y="4565650"/>
          <p14:tracePt t="159779" x="5060950" y="4597400"/>
          <p14:tracePt t="159819" x="5378450" y="4597400"/>
          <p14:tracePt t="159861" x="5702300" y="4597400"/>
          <p14:tracePt t="159883" x="5867400" y="4597400"/>
          <p14:tracePt t="159923" x="6102350" y="4603750"/>
          <p14:tracePt t="159966" x="6305550" y="4603750"/>
          <p14:tracePt t="159983" x="6407150" y="4603750"/>
          <p14:tracePt t="160009" x="6553200" y="4603750"/>
          <p14:tracePt t="160011" x="6591300" y="4603750"/>
          <p14:tracePt t="160050" x="6788150" y="4603750"/>
          <p14:tracePt t="160051" x="6826250" y="4603750"/>
          <p14:tracePt t="160074" x="6908800" y="4597400"/>
          <p14:tracePt t="160118" x="7023100" y="4533900"/>
          <p14:tracePt t="160141" x="7042150" y="4495800"/>
          <p14:tracePt t="160182" x="7061200" y="4425950"/>
          <p14:tracePt t="160222" x="7061200" y="4375150"/>
          <p14:tracePt t="160245" x="7048500" y="4324350"/>
          <p14:tracePt t="160284" x="7035800" y="4229100"/>
          <p14:tracePt t="160308" x="7023100" y="4210050"/>
          <p14:tracePt t="160334" x="7016750" y="4184650"/>
          <p14:tracePt t="160352" x="7010400" y="4171950"/>
          <p14:tracePt t="160375" x="6985000" y="4152900"/>
          <p14:tracePt t="160415" x="6813550" y="4070350"/>
          <p14:tracePt t="160439" x="6686550" y="4032250"/>
          <p14:tracePt t="160480" x="6515100" y="4000500"/>
          <p14:tracePt t="160522" x="6311900" y="3962400"/>
          <p14:tracePt t="160545" x="6210300" y="3949700"/>
          <p14:tracePt t="160568" x="6070600" y="3930650"/>
          <p14:tracePt t="160609" x="5861050" y="3905250"/>
          <p14:tracePt t="160635" x="5708650" y="3886200"/>
          <p14:tracePt t="160675" x="5537200" y="3873500"/>
          <p14:tracePt t="160721" x="5321300" y="3854450"/>
          <p14:tracePt t="160745" x="5232400" y="3854450"/>
          <p14:tracePt t="160770" x="5137150" y="3854450"/>
          <p14:tracePt t="160812" x="4965700" y="3892550"/>
          <p14:tracePt t="160834" x="4864100" y="3924300"/>
          <p14:tracePt t="160876" x="4654550" y="3968750"/>
          <p14:tracePt t="160900" x="4603750" y="3975100"/>
          <p14:tracePt t="160942" x="4572000" y="3981450"/>
          <p14:tracePt t="160964" x="4552950" y="4013200"/>
          <p14:tracePt t="161006" x="4495800" y="4095750"/>
          <p14:tracePt t="161030" x="4464050" y="4133850"/>
          <p14:tracePt t="161070" x="4438650" y="4165600"/>
          <p14:tracePt t="161117" x="4406900" y="4235450"/>
          <p14:tracePt t="161137" x="4394200" y="4267200"/>
          <p14:tracePt t="161138" x="4394200" y="4286250"/>
          <p14:tracePt t="161164" x="4394200" y="4337050"/>
          <p14:tracePt t="161205" x="4413250" y="4438650"/>
          <p14:tracePt t="161230" x="4489450" y="4527550"/>
          <p14:tracePt t="161271" x="4686300" y="4660900"/>
          <p14:tracePt t="161313" x="4902200" y="4737100"/>
          <p14:tracePt t="161334" x="5060950" y="4749800"/>
          <p14:tracePt t="161376" x="5372100" y="4737100"/>
          <p14:tracePt t="161399" x="5556250" y="4711700"/>
          <p14:tracePt t="161440" x="5803900" y="4692650"/>
          <p14:tracePt t="161462" x="5943600" y="4667250"/>
          <p14:tracePt t="161501" x="6076950" y="4641850"/>
          <p14:tracePt t="161524" x="6140450" y="4629150"/>
          <p14:tracePt t="161546" x="6197600" y="4616450"/>
          <p14:tracePt t="161565" x="6254750" y="4603750"/>
          <p14:tracePt t="161610" x="6362700" y="4559300"/>
          <p14:tracePt t="161632" x="6426200" y="4527550"/>
          <p14:tracePt t="161671" x="6508750" y="4445000"/>
          <p14:tracePt t="161694" x="6540500" y="4375150"/>
          <p14:tracePt t="161733" x="6565900" y="4286250"/>
          <p14:tracePt t="161733" x="6565900" y="4279900"/>
          <p14:tracePt t="161774" x="6572250" y="4229100"/>
          <p14:tracePt t="161776" x="6572250" y="4222750"/>
          <p14:tracePt t="161796" x="6572250" y="4203700"/>
          <p14:tracePt t="161835" x="6565900" y="4159250"/>
          <p14:tracePt t="161858" x="6546850" y="4108450"/>
          <p14:tracePt t="161880" x="6508750" y="4064000"/>
          <p14:tracePt t="161901" x="6464300" y="4032250"/>
          <p14:tracePt t="161921" x="6413500" y="4000500"/>
          <p14:tracePt t="161963" x="6299200" y="3968750"/>
          <p14:tracePt t="162003" x="6089650" y="3956050"/>
          <p14:tracePt t="162025" x="5905500" y="3949700"/>
          <p14:tracePt t="162068" x="5670550" y="3937000"/>
          <p14:tracePt t="162087" x="5562600" y="3930650"/>
          <p14:tracePt t="162130" x="5168900" y="3911600"/>
          <p14:tracePt t="162170" x="4927600" y="3911600"/>
          <p14:tracePt t="162191" x="4851400" y="3911600"/>
          <p14:tracePt t="162233" x="4591050" y="3949700"/>
          <p14:tracePt t="162235" x="4559300" y="3949700"/>
          <p14:tracePt t="162253" x="4514850" y="3962400"/>
          <p14:tracePt t="162295" x="4445000" y="3987800"/>
          <p14:tracePt t="162317" x="4419600" y="4006850"/>
          <p14:tracePt t="162360" x="4400550" y="4038600"/>
          <p14:tracePt t="162382" x="4387850" y="4083050"/>
          <p14:tracePt t="162421" x="4381500" y="4140200"/>
          <p14:tracePt t="162466" x="4381500" y="4229100"/>
          <p14:tracePt t="162468" x="4381500" y="4241800"/>
          <p14:tracePt t="162490" x="4394200" y="4267200"/>
          <p14:tracePt t="162532" x="4425950" y="4330700"/>
          <p14:tracePt t="162554" x="4451350" y="4356100"/>
          <p14:tracePt t="162596" x="4635500" y="4489450"/>
          <p14:tracePt t="162617" x="4699000" y="4521200"/>
          <p14:tracePt t="162658" x="4908550" y="4584700"/>
          <p14:tracePt t="162683" x="5035550" y="4591050"/>
          <p14:tracePt t="162724" x="5314950" y="4591050"/>
          <p14:tracePt t="162726" x="5353050" y="4591050"/>
          <p14:tracePt t="162747" x="5480050" y="4591050"/>
          <p14:tracePt t="162787" x="5765800" y="4591050"/>
          <p14:tracePt t="162831" x="6051550" y="4591050"/>
          <p14:tracePt t="162854" x="6184900" y="4584700"/>
          <p14:tracePt t="162873" x="6235700" y="4565650"/>
          <p14:tracePt t="162893" x="6273800" y="4552950"/>
          <p14:tracePt t="162915" x="6362700" y="4508500"/>
          <p14:tracePt t="162955" x="6445250" y="4470400"/>
          <p14:tracePt t="162978" x="6496050" y="4438650"/>
          <p14:tracePt t="163020" x="6546850" y="4387850"/>
          <p14:tracePt t="163023" x="6559550" y="4375150"/>
          <p14:tracePt t="163045" x="6572250" y="4356100"/>
          <p14:tracePt t="163085" x="6578600" y="4318000"/>
          <p14:tracePt t="163129" x="6565900" y="4241800"/>
          <p14:tracePt t="163152" x="6540500" y="4203700"/>
          <p14:tracePt t="163178" x="6508750" y="4171950"/>
          <p14:tracePt t="163218" x="6432550" y="4127500"/>
          <p14:tracePt t="163243" x="6388100" y="4102100"/>
          <p14:tracePt t="163287" x="6203950" y="4038600"/>
          <p14:tracePt t="163313" x="6089650" y="4013200"/>
          <p14:tracePt t="163357" x="5905500" y="4000500"/>
          <p14:tracePt t="163383" x="5778500" y="4000500"/>
          <p14:tracePt t="163407" x="5632450" y="4000500"/>
          <p14:tracePt t="163447" x="5397500" y="4000500"/>
          <p14:tracePt t="163489" x="5302250" y="4000500"/>
          <p14:tracePt t="163511" x="5264150" y="4006850"/>
          <p14:tracePt t="163536" x="5200650" y="4006850"/>
          <p14:tracePt t="163557" x="5111750" y="4025900"/>
          <p14:tracePt t="163581" x="5010150" y="4044950"/>
          <p14:tracePt t="163623" x="4851400" y="4089400"/>
          <p14:tracePt t="163649" x="4806950" y="4108450"/>
          <p14:tracePt t="163673" x="4737100" y="4146550"/>
          <p14:tracePt t="163714" x="4718050" y="4171950"/>
          <p14:tracePt t="163753" x="4699000" y="4191000"/>
          <p14:tracePt t="163775" x="4692650" y="4197350"/>
          <p14:tracePt t="163816" x="4679950" y="4229100"/>
          <p14:tracePt t="163818" x="4673600" y="4241800"/>
          <p14:tracePt t="163837" x="4667250" y="4248150"/>
          <p14:tracePt t="163875" x="4660900" y="4279900"/>
          <p14:tracePt t="163917" x="4654550" y="4324350"/>
          <p14:tracePt t="163938" x="4667250" y="4362450"/>
          <p14:tracePt t="163980" x="4730750" y="4425950"/>
          <p14:tracePt t="164001" x="4768850" y="4451350"/>
          <p14:tracePt t="164044" x="4914900" y="4508500"/>
          <p14:tracePt t="164070" x="5029200" y="4521200"/>
          <p14:tracePt t="164110" x="5238750" y="4533900"/>
          <p14:tracePt t="164133" x="5346700" y="4540250"/>
          <p14:tracePt t="164173" x="5505450" y="4540250"/>
          <p14:tracePt t="164216" x="5715000" y="4540250"/>
          <p14:tracePt t="164240" x="5829300" y="4540250"/>
          <p14:tracePt t="164282" x="5949950" y="4540250"/>
          <p14:tracePt t="164284" x="5981700" y="4533900"/>
          <p14:tracePt t="164305" x="6032500" y="4527550"/>
          <p14:tracePt t="164349" x="6115050" y="4514850"/>
          <p14:tracePt t="164374" x="6146800" y="4508500"/>
          <p14:tracePt t="164395" x="6178550" y="4502150"/>
          <p14:tracePt t="164416" x="6248400" y="4495800"/>
          <p14:tracePt t="164437" x="6324600" y="4489450"/>
          <p14:tracePt t="164438" x="6350000" y="4489450"/>
          <p14:tracePt t="164478" x="6457950" y="4470400"/>
          <p14:tracePt t="164500" x="6470650" y="4470400"/>
          <p14:tracePt t="164539" x="6483350" y="4457700"/>
          <p14:tracePt t="164564" x="6489700" y="4451350"/>
          <p14:tracePt t="164602" x="6508750" y="4445000"/>
          <p14:tracePt t="164624" x="6508750" y="4438650"/>
          <p14:tracePt t="164787" x="0" y="0"/>
        </p14:tracePtLst>
        <p14:tracePtLst>
          <p14:tracePt t="168272" x="5981700" y="4318000"/>
          <p14:tracePt t="168377" x="6007100" y="4318000"/>
          <p14:tracePt t="168417" x="6070600" y="4311650"/>
          <p14:tracePt t="168440" x="6108700" y="4311650"/>
          <p14:tracePt t="168479" x="6165850" y="4318000"/>
          <p14:tracePt t="168523" x="6261100" y="4324350"/>
          <p14:tracePt t="168543" x="6330950" y="4324350"/>
          <p14:tracePt t="168585" x="6400800" y="4324350"/>
          <p14:tracePt t="168605" x="6419850" y="4318000"/>
          <p14:tracePt t="168643" x="6451600" y="4292600"/>
          <p14:tracePt t="168686" x="6470650" y="4267200"/>
          <p14:tracePt t="168708" x="6489700" y="4241800"/>
          <p14:tracePt t="168749" x="6508750" y="4216400"/>
          <p14:tracePt t="168772" x="6521450" y="4197350"/>
          <p14:tracePt t="168813" x="6521450" y="4178300"/>
          <p14:tracePt t="168817" x="6521450" y="4171950"/>
          <p14:tracePt t="168839" x="6521450" y="4159250"/>
          <p14:tracePt t="168877" x="6502400" y="4121150"/>
          <p14:tracePt t="168900" x="6464300" y="4083050"/>
          <p14:tracePt t="168942" x="6400800" y="4044950"/>
          <p14:tracePt t="168985" x="6362700" y="4032250"/>
          <p14:tracePt t="169007" x="6350000" y="4025900"/>
          <p14:tracePt t="169049" x="6311900" y="4019550"/>
          <p14:tracePt t="169051" x="6299200" y="4019550"/>
          <p14:tracePt t="169073" x="6286500" y="4019550"/>
          <p14:tracePt t="169113" x="6242050" y="4019550"/>
          <p14:tracePt t="169115" x="6203950" y="4019550"/>
          <p14:tracePt t="169137" x="6172200" y="4019550"/>
          <p14:tracePt t="169174" x="6108700" y="4019550"/>
          <p14:tracePt t="169216" x="6057900" y="4019550"/>
          <p14:tracePt t="169238" x="6026150" y="4019550"/>
          <p14:tracePt t="169278" x="5962650" y="4038600"/>
          <p14:tracePt t="169300" x="5930900" y="4051300"/>
          <p14:tracePt t="169341" x="5905500" y="4070350"/>
          <p14:tracePt t="169365" x="5892800" y="4083050"/>
          <p14:tracePt t="169406" x="5873750" y="4114800"/>
          <p14:tracePt t="169445" x="5867400" y="4146550"/>
          <p14:tracePt t="169447" x="5861050" y="4152900"/>
          <p14:tracePt t="169468" x="5861050" y="4159250"/>
          <p14:tracePt t="169510" x="5861050" y="4178300"/>
          <p14:tracePt t="169528" x="5861050" y="4191000"/>
          <p14:tracePt t="169552" x="5886450" y="4216400"/>
          <p14:tracePt t="169574" x="5905500" y="4241800"/>
          <p14:tracePt t="169598" x="5937250" y="4267200"/>
          <p14:tracePt t="169640" x="5981700" y="4286250"/>
          <p14:tracePt t="169665" x="6000750" y="4298950"/>
          <p14:tracePt t="169706" x="6064250" y="4324350"/>
          <p14:tracePt t="169725" x="6096000" y="4330700"/>
          <p14:tracePt t="169768" x="6197600" y="4349750"/>
          <p14:tracePt t="169790" x="6223000" y="4356100"/>
          <p14:tracePt t="169833" x="6299200" y="4356100"/>
          <p14:tracePt t="169875" x="6369050" y="4356100"/>
          <p14:tracePt t="169897" x="6400800" y="4349750"/>
          <p14:tracePt t="169939" x="6432550" y="4343400"/>
          <p14:tracePt t="169961" x="6445250" y="4337050"/>
          <p14:tracePt t="170002" x="6464300" y="4324350"/>
          <p14:tracePt t="170004" x="6470650" y="4318000"/>
          <p14:tracePt t="170024" x="6477000" y="4311650"/>
          <p14:tracePt t="170066" x="6502400" y="4279900"/>
          <p14:tracePt t="170088" x="6502400" y="4273550"/>
          <p14:tracePt t="170129" x="6508750" y="4260850"/>
          <p14:tracePt t="170131" x="6508750" y="4248150"/>
          <p14:tracePt t="170172" x="6508750" y="4229100"/>
          <p14:tracePt t="170194" x="6508750" y="4216400"/>
          <p14:tracePt t="170234" x="6508750" y="4197350"/>
          <p14:tracePt t="170256" x="6502400" y="4191000"/>
          <p14:tracePt t="170298" x="6502400" y="4178300"/>
          <p14:tracePt t="170319" x="6496050" y="4171950"/>
          <p14:tracePt t="170360" x="6496050" y="4159250"/>
          <p14:tracePt t="170379" x="6483350" y="4152900"/>
          <p14:tracePt t="170402" x="6477000" y="4140200"/>
          <p14:tracePt t="170424" x="6470650" y="4133850"/>
          <p14:tracePt t="170463" x="6438900" y="4108450"/>
          <p14:tracePt t="170486" x="6419850" y="4095750"/>
          <p14:tracePt t="170529" x="6375400" y="4076700"/>
          <p14:tracePt t="170570" x="6343650" y="4070350"/>
          <p14:tracePt t="170572" x="6337300" y="4070350"/>
          <p14:tracePt t="170591" x="6330950" y="4064000"/>
          <p14:tracePt t="170632" x="6299200" y="4064000"/>
          <p14:tracePt t="170655" x="6273800" y="4057650"/>
          <p14:tracePt t="170696" x="6223000" y="4057650"/>
          <p14:tracePt t="170717" x="6210300" y="4057650"/>
          <p14:tracePt t="170759" x="6146800" y="4051300"/>
          <p14:tracePt t="170799" x="6121400" y="4051300"/>
          <p14:tracePt t="170823" x="6102350" y="4051300"/>
          <p14:tracePt t="170863" x="6070600" y="4051300"/>
          <p14:tracePt t="170886" x="6045200" y="4051300"/>
          <p14:tracePt t="170888" x="6038850" y="4051300"/>
          <p14:tracePt t="170930" x="5962650" y="4057650"/>
          <p14:tracePt t="170952" x="5924550" y="4064000"/>
          <p14:tracePt t="170994" x="5880100" y="4076700"/>
          <p14:tracePt t="171013" x="5867400" y="4076700"/>
          <p14:tracePt t="171037" x="5854700" y="4083050"/>
          <p14:tracePt t="171057" x="5842000" y="4095750"/>
          <p14:tracePt t="171081" x="5822950" y="4108450"/>
          <p14:tracePt t="171122" x="5784850" y="4140200"/>
          <p14:tracePt t="171144" x="5778500" y="4152900"/>
          <p14:tracePt t="171186" x="5772150" y="4165600"/>
          <p14:tracePt t="171230" x="5772150" y="4191000"/>
          <p14:tracePt t="171249" x="5772150" y="4197350"/>
          <p14:tracePt t="171295" x="5772150" y="4216400"/>
          <p14:tracePt t="171319" x="5778500" y="4222750"/>
          <p14:tracePt t="171342" x="5791200" y="4235450"/>
          <p14:tracePt t="171382" x="5886450" y="4267200"/>
          <p14:tracePt t="171427" x="6038850" y="4311650"/>
          <p14:tracePt t="171448" x="6070600" y="4318000"/>
          <p14:tracePt t="171491" x="6108700" y="4324350"/>
          <p14:tracePt t="171492" x="6115050" y="4324350"/>
          <p14:tracePt t="171511" x="6121400" y="4330700"/>
          <p14:tracePt t="171552" x="6210300" y="4337050"/>
          <p14:tracePt t="171576" x="6330950" y="4337050"/>
          <p14:tracePt t="171618" x="6508750" y="4337050"/>
          <p14:tracePt t="171620" x="6534150" y="4337050"/>
          <p14:tracePt t="171640" x="6540500" y="4337050"/>
          <p14:tracePt t="171680" x="6578600" y="4337050"/>
          <p14:tracePt t="171721" x="6584950" y="4318000"/>
          <p14:tracePt t="171745" x="6584950" y="4298950"/>
          <p14:tracePt t="171788" x="6591300" y="4267200"/>
          <p14:tracePt t="171790" x="6591300" y="4254500"/>
          <p14:tracePt t="171810" x="6591300" y="4229100"/>
          <p14:tracePt t="171852" x="6572250" y="4191000"/>
          <p14:tracePt t="171854" x="6565900" y="4171950"/>
          <p14:tracePt t="171874" x="6553200" y="4165600"/>
          <p14:tracePt t="171920" x="6515100" y="4127500"/>
          <p14:tracePt t="171943" x="6502400" y="4121150"/>
          <p14:tracePt t="171981" x="6477000" y="4108450"/>
          <p14:tracePt t="171982" x="6470650" y="4108450"/>
          <p14:tracePt t="172004" x="6464300" y="4102100"/>
          <p14:tracePt t="172045" x="6400800" y="4083050"/>
          <p14:tracePt t="172085" x="6330950" y="4070350"/>
          <p14:tracePt t="172107" x="6286500" y="4064000"/>
          <p14:tracePt t="172131" x="6229350" y="4064000"/>
          <p14:tracePt t="172148" x="6197600" y="4064000"/>
          <p14:tracePt t="172171" x="6140450" y="4070350"/>
          <p14:tracePt t="172212" x="6057900" y="4095750"/>
          <p14:tracePt t="172256" x="5988050" y="4108450"/>
          <p14:tracePt t="172279" x="5975350" y="4114800"/>
          <p14:tracePt t="172324" x="5956300" y="4133850"/>
          <p14:tracePt t="172345" x="5949950" y="4146550"/>
          <p14:tracePt t="172365" x="5943600" y="4159250"/>
          <p14:tracePt t="172411" x="5937250" y="4210050"/>
          <p14:tracePt t="172450" x="5943600" y="4267200"/>
          <p14:tracePt t="172473" x="5949950" y="4279900"/>
          <p14:tracePt t="172474" x="5949950" y="4286250"/>
          <p14:tracePt t="172516" x="5969000" y="4311650"/>
          <p14:tracePt t="172541" x="5981700" y="4318000"/>
          <p14:tracePt t="172581" x="6038850" y="4337050"/>
          <p14:tracePt t="172603" x="6070600" y="4337050"/>
          <p14:tracePt t="172604" x="6083300" y="4337050"/>
          <p14:tracePt t="172626" x="6115050" y="4337050"/>
          <p14:tracePt t="172649" x="6140450" y="4337050"/>
          <p14:tracePt t="172671" x="6146800" y="4337050"/>
          <p14:tracePt t="172774" x="0" y="0"/>
        </p14:tracePtLst>
        <p14:tracePtLst>
          <p14:tracePt t="173957" x="9353550" y="4349750"/>
          <p14:tracePt t="174039" x="9429750" y="4349750"/>
          <p14:tracePt t="174079" x="9588500" y="4349750"/>
          <p14:tracePt t="174120" x="9677400" y="4324350"/>
          <p14:tracePt t="174163" x="9709150" y="4298950"/>
          <p14:tracePt t="174185" x="9728200" y="4267200"/>
          <p14:tracePt t="174205" x="9734550" y="4229100"/>
          <p14:tracePt t="174206" x="9740900" y="4210050"/>
          <p14:tracePt t="174251" x="9785350" y="4133850"/>
          <p14:tracePt t="174275" x="9798050" y="4114800"/>
          <p14:tracePt t="174302" x="9798050" y="4095750"/>
          <p14:tracePt t="174346" x="9804400" y="4064000"/>
          <p14:tracePt t="174366" x="9804400" y="4057650"/>
          <p14:tracePt t="174405" x="9785350" y="4038600"/>
          <p14:tracePt t="174448" x="9728200" y="4019550"/>
          <p14:tracePt t="174466" x="9696450" y="4006850"/>
          <p14:tracePt t="174510" x="9652000" y="3987800"/>
          <p14:tracePt t="174532" x="9639300" y="3981450"/>
          <p14:tracePt t="174553" x="9613900" y="3981450"/>
          <p14:tracePt t="174577" x="9575800" y="3975100"/>
          <p14:tracePt t="174578" x="9556750" y="3975100"/>
          <p14:tracePt t="174601" x="9525000" y="3975100"/>
          <p14:tracePt t="174602" x="9499600" y="3975100"/>
          <p14:tracePt t="174620" x="9467850" y="3975100"/>
          <p14:tracePt t="174641" x="9442450" y="3975100"/>
          <p14:tracePt t="174643" x="9429750" y="3975100"/>
          <p14:tracePt t="174664" x="9417050" y="3975100"/>
          <p14:tracePt t="174706" x="9378950" y="3994150"/>
          <p14:tracePt t="174729" x="9359900" y="4006850"/>
          <p14:tracePt t="174772" x="9321800" y="4044950"/>
          <p14:tracePt t="174797" x="9309100" y="4064000"/>
          <p14:tracePt t="174843" x="9283700" y="4146550"/>
          <p14:tracePt t="174871" x="9283700" y="4165600"/>
          <p14:tracePt t="174917" x="9283700" y="4184650"/>
          <p14:tracePt t="174939" x="9283700" y="4197350"/>
          <p14:tracePt t="174941" x="9296400" y="4210050"/>
          <p14:tracePt t="174964" x="9340850" y="4260850"/>
          <p14:tracePt t="175003" x="9398000" y="4305300"/>
          <p14:tracePt t="175005" x="9410700" y="4318000"/>
          <p14:tracePt t="175027" x="9436100" y="4324350"/>
          <p14:tracePt t="175071" x="9499600" y="4330700"/>
          <p14:tracePt t="175096" x="9537700" y="4311650"/>
          <p14:tracePt t="175138" x="9639300" y="4260850"/>
          <p14:tracePt t="175163" x="9683750" y="4222750"/>
          <p14:tracePt t="175209" x="9728200" y="4152900"/>
          <p14:tracePt t="175235" x="9728200" y="4127500"/>
          <p14:tracePt t="175277" x="9715500" y="4076700"/>
          <p14:tracePt t="175298" x="9702800" y="4064000"/>
          <p14:tracePt t="175342" x="9690100" y="4051300"/>
          <p14:tracePt t="175363" x="9671050" y="4044950"/>
          <p14:tracePt t="175387" x="9632950" y="4038600"/>
          <p14:tracePt t="175406" x="9607550" y="4038600"/>
          <p14:tracePt t="175429" x="9518650" y="4038600"/>
          <p14:tracePt t="175467" x="9429750" y="4038600"/>
          <p14:tracePt t="175489" x="9417050" y="4032250"/>
          <p14:tracePt t="175569" x="9404350" y="4032250"/>
          <p14:tracePt t="175590" x="9378950" y="4051300"/>
          <p14:tracePt t="175633" x="9315450" y="4102100"/>
          <p14:tracePt t="175673" x="9296400" y="4133850"/>
          <p14:tracePt t="175696" x="9277350" y="4165600"/>
          <p14:tracePt t="175735" x="9277350" y="4191000"/>
          <p14:tracePt t="175760" x="9277350" y="4210050"/>
          <p14:tracePt t="175801" x="9290050" y="4260850"/>
          <p14:tracePt t="175822" x="9296400" y="4279900"/>
          <p14:tracePt t="175869" x="9321800" y="4305300"/>
          <p14:tracePt t="175871" x="9328150" y="4305300"/>
          <p14:tracePt t="175891" x="9353550" y="4311650"/>
          <p14:tracePt t="175918" x="9429750" y="4311650"/>
          <p14:tracePt t="175920" x="9467850" y="4311650"/>
          <p14:tracePt t="175942" x="9569450" y="4305300"/>
          <p14:tracePt t="175962" x="9652000" y="4286250"/>
          <p14:tracePt t="175986" x="9721850" y="4267200"/>
          <p14:tracePt t="176005" x="9747250" y="4248150"/>
          <p14:tracePt t="176026" x="9759950" y="4229100"/>
          <p14:tracePt t="176054" x="9772650" y="4178300"/>
          <p14:tracePt t="176095" x="9785350" y="4089400"/>
          <p14:tracePt t="176096" x="9785350" y="4083050"/>
          <p14:tracePt t="176118" x="9785350" y="4064000"/>
          <p14:tracePt t="176158" x="9772650" y="4032250"/>
          <p14:tracePt t="176200" x="9728200" y="4000500"/>
          <p14:tracePt t="176220" x="9721850" y="4000500"/>
          <p14:tracePt t="176241" x="9683750" y="3994150"/>
          <p14:tracePt t="176260" x="9664700" y="3994150"/>
          <p14:tracePt t="176282" x="9620250" y="3987800"/>
          <p14:tracePt t="176322" x="9582150" y="3987800"/>
          <p14:tracePt t="176323" x="9575800" y="3987800"/>
          <p14:tracePt t="176366" x="9563100" y="3987800"/>
          <p14:tracePt t="176388" x="9550400" y="3987800"/>
          <p14:tracePt t="176429" x="9518650" y="3987800"/>
          <p14:tracePt t="176451" x="9480550" y="4000500"/>
          <p14:tracePt t="176492" x="9417050" y="4025900"/>
          <p14:tracePt t="176515" x="9391650" y="4038600"/>
          <p14:tracePt t="176554" x="9372600" y="4051300"/>
          <p14:tracePt t="176577" x="9366250" y="4057650"/>
          <p14:tracePt t="176600" x="9366250" y="4064000"/>
          <p14:tracePt t="176621" x="9353550" y="4083050"/>
          <p14:tracePt t="176644" x="9353550" y="4108450"/>
          <p14:tracePt t="176667" x="9347200" y="4133850"/>
          <p14:tracePt t="176691" x="9347200" y="4171950"/>
          <p14:tracePt t="176713" x="9347200" y="4184650"/>
          <p14:tracePt t="176741" x="9359900" y="4229100"/>
          <p14:tracePt t="176785" x="9372600" y="4254500"/>
          <p14:tracePt t="176807" x="9391650" y="4273550"/>
          <p14:tracePt t="176834" x="9398000" y="4273550"/>
          <p14:tracePt t="176855" x="9404350" y="4279900"/>
          <p14:tracePt t="176876" x="9423400" y="4286250"/>
          <p14:tracePt t="176917" x="9544050" y="4292600"/>
          <p14:tracePt t="176918" x="9563100" y="4292600"/>
          <p14:tracePt t="176956" x="9645650" y="4292600"/>
          <p14:tracePt t="176977" x="9664700" y="4279900"/>
          <p14:tracePt t="177018" x="9683750" y="4267200"/>
          <p14:tracePt t="177058" x="9715500" y="4210050"/>
          <p14:tracePt t="177080" x="9728200" y="4171950"/>
          <p14:tracePt t="177121" x="9728200" y="4133850"/>
          <p14:tracePt t="177142" x="9728200" y="4127500"/>
          <p14:tracePt t="177184" x="9728200" y="4108450"/>
          <p14:tracePt t="177204" x="9728200" y="4095750"/>
          <p14:tracePt t="177244" x="9715500" y="4070350"/>
          <p14:tracePt t="177287" x="9690100" y="4051300"/>
          <p14:tracePt t="177289" x="9690100" y="4044950"/>
          <p14:tracePt t="177307" x="9671050" y="4044950"/>
          <p14:tracePt t="177350" x="9639300" y="4032250"/>
          <p14:tracePt t="177370" x="9607550" y="4025900"/>
          <p14:tracePt t="177413" x="9569450" y="4025900"/>
          <p14:tracePt t="177454" x="9525000" y="4025900"/>
          <p14:tracePt t="177476" x="9505950" y="4025900"/>
          <p14:tracePt t="177519" x="9499600" y="4025900"/>
          <p14:tracePt t="177539" x="9493250" y="4032250"/>
          <p14:tracePt t="177603" x="9486900" y="4032250"/>
          <p14:tracePt t="177644" x="0" y="0"/>
        </p14:tracePtLst>
        <p14:tracePtLst>
          <p14:tracePt t="193974" x="2438400" y="2882900"/>
          <p14:tracePt t="193978" x="2438400" y="2889250"/>
          <p14:tracePt t="193997" x="2438400" y="2895600"/>
          <p14:tracePt t="194021" x="2451100" y="2914650"/>
          <p14:tracePt t="194062" x="2527300" y="2971800"/>
          <p14:tracePt t="194064" x="2571750" y="2984500"/>
          <p14:tracePt t="194105" x="2724150" y="3035300"/>
          <p14:tracePt t="194125" x="2813050" y="3041650"/>
          <p14:tracePt t="194168" x="2952750" y="3048000"/>
          <p14:tracePt t="194190" x="3060700" y="3048000"/>
          <p14:tracePt t="194210" x="3200400" y="3048000"/>
          <p14:tracePt t="194232" x="3270250" y="3048000"/>
          <p14:tracePt t="194255" x="3422650" y="3048000"/>
          <p14:tracePt t="194294" x="3613150" y="3048000"/>
          <p14:tracePt t="194317" x="3708400" y="3048000"/>
          <p14:tracePt t="194357" x="3956050" y="3041650"/>
          <p14:tracePt t="194379" x="4064000" y="3028950"/>
          <p14:tracePt t="194403" x="4171950" y="3003550"/>
          <p14:tracePt t="194423" x="4229100" y="2990850"/>
          <p14:tracePt t="194446" x="4330700" y="2959100"/>
          <p14:tracePt t="194467" x="4375150" y="2914650"/>
          <p14:tracePt t="194489" x="4406900" y="2870200"/>
          <p14:tracePt t="194531" x="4451350" y="2717800"/>
          <p14:tracePt t="194556" x="4451350" y="2660650"/>
          <p14:tracePt t="194593" x="4445000" y="2533650"/>
          <p14:tracePt t="194617" x="4413250" y="2438400"/>
          <p14:tracePt t="194656" x="4324350" y="2292350"/>
          <p14:tracePt t="194680" x="4279900" y="2241550"/>
          <p14:tracePt t="194723" x="4191000" y="2139950"/>
          <p14:tracePt t="194765" x="4140200" y="2076450"/>
          <p14:tracePt t="194790" x="4102100" y="2038350"/>
          <p14:tracePt t="194830" x="4044950" y="1993900"/>
          <p14:tracePt t="194853" x="4000500" y="1962150"/>
          <p14:tracePt t="194875" x="3968750" y="1943100"/>
          <p14:tracePt t="194895" x="3886200" y="1911350"/>
          <p14:tracePt t="194918" x="3803650" y="1873250"/>
          <p14:tracePt t="194963" x="3625850" y="1822450"/>
          <p14:tracePt t="194965" x="3594100" y="1816100"/>
          <p14:tracePt t="194985" x="3536950" y="1803400"/>
          <p14:tracePt t="195026" x="3454400" y="1784350"/>
          <p14:tracePt t="195050" x="3384550" y="1778000"/>
          <p14:tracePt t="195091" x="3238500" y="1771650"/>
          <p14:tracePt t="195112" x="3168650" y="1771650"/>
          <p14:tracePt t="195155" x="3028950" y="1771650"/>
          <p14:tracePt t="195175" x="3003550" y="1771650"/>
          <p14:tracePt t="195219" x="2882900" y="1771650"/>
          <p14:tracePt t="195241" x="2825750" y="1771650"/>
          <p14:tracePt t="195280" x="2768600" y="1778000"/>
          <p14:tracePt t="195323" x="2711450" y="1790700"/>
          <p14:tracePt t="195344" x="2660650" y="1803400"/>
          <p14:tracePt t="195384" x="2597150" y="1822450"/>
          <p14:tracePt t="195386" x="2590800" y="1822450"/>
          <p14:tracePt t="195407" x="2565400" y="1822450"/>
          <p14:tracePt t="195451" x="2546350" y="1835150"/>
          <p14:tracePt t="195474" x="2527300" y="1847850"/>
          <p14:tracePt t="195514" x="2482850" y="1879600"/>
          <p14:tracePt t="195542" x="2463800" y="1892300"/>
          <p14:tracePt t="195583" x="2451100" y="1905000"/>
          <p14:tracePt t="195606" x="2451100" y="1911350"/>
          <p14:tracePt t="195650" x="2413000" y="1974850"/>
          <p14:tracePt t="195651" x="2406650" y="1981200"/>
          <p14:tracePt t="195682" x="2400300" y="2000250"/>
          <p14:tracePt t="195706" x="2393950" y="2012950"/>
          <p14:tracePt t="195744" x="2381250" y="2038350"/>
          <p14:tracePt t="195787" x="2368550" y="2101850"/>
          <p14:tracePt t="195810" x="2368550" y="2120900"/>
          <p14:tracePt t="195852" x="2355850" y="2190750"/>
          <p14:tracePt t="195874" x="2355850" y="2209800"/>
          <p14:tracePt t="195876" x="2355850" y="2222500"/>
          <p14:tracePt t="195897" x="2355850" y="2241550"/>
          <p14:tracePt t="195921" x="2355850" y="2273300"/>
          <p14:tracePt t="195943" x="2355850" y="2311400"/>
          <p14:tracePt t="195988" x="2362200" y="2374900"/>
          <p14:tracePt t="195990" x="2362200" y="2393950"/>
          <p14:tracePt t="196012" x="2368550" y="2432050"/>
          <p14:tracePt t="196036" x="2387600" y="2482850"/>
          <p14:tracePt t="196078" x="2419350" y="2559050"/>
          <p14:tracePt t="196102" x="2444750" y="2609850"/>
          <p14:tracePt t="196142" x="2495550" y="2692400"/>
          <p14:tracePt t="196164" x="2520950" y="2736850"/>
          <p14:tracePt t="196207" x="2578100" y="2813050"/>
          <p14:tracePt t="196207" x="2590800" y="2825750"/>
          <p14:tracePt t="196246" x="2628900" y="2863850"/>
          <p14:tracePt t="196248" x="2647950" y="2870200"/>
          <p14:tracePt t="196267" x="2660650" y="2882900"/>
          <p14:tracePt t="196307" x="2768600" y="2921000"/>
          <p14:tracePt t="196350" x="2914650" y="2952750"/>
          <p14:tracePt t="196352" x="2971800" y="2965450"/>
          <p14:tracePt t="196372" x="3009900" y="2971800"/>
          <p14:tracePt t="196410" x="3143250" y="2984500"/>
          <p14:tracePt t="196434" x="3244850" y="2990850"/>
          <p14:tracePt t="196475" x="3352800" y="2997200"/>
          <p14:tracePt t="196494" x="3435350" y="3003550"/>
          <p14:tracePt t="196535" x="3575050" y="3003550"/>
          <p14:tracePt t="196537" x="3600450" y="3003550"/>
          <p14:tracePt t="196576" x="3714750" y="3003550"/>
          <p14:tracePt t="196578" x="3784600" y="3003550"/>
          <p14:tracePt t="196600" x="3835400" y="3003550"/>
          <p14:tracePt t="196642" x="3956050" y="2997200"/>
          <p14:tracePt t="196660" x="3994150" y="2990850"/>
          <p14:tracePt t="196706" x="4076700" y="2965450"/>
          <p14:tracePt t="196728" x="4102100" y="2952750"/>
          <p14:tracePt t="196768" x="4152900" y="2927350"/>
          <p14:tracePt t="196791" x="4165600" y="2901950"/>
          <p14:tracePt t="196830" x="4203700" y="2838450"/>
          <p14:tracePt t="196875" x="4222750" y="2749550"/>
          <p14:tracePt t="196876" x="4222750" y="2711450"/>
          <p14:tracePt t="196895" x="4222750" y="2679700"/>
          <p14:tracePt t="196937" x="4222750" y="2571750"/>
          <p14:tracePt t="196958" x="4216400" y="2527300"/>
          <p14:tracePt t="197002" x="4159250" y="2425700"/>
          <p14:tracePt t="197003" x="4152900" y="2406650"/>
          <p14:tracePt t="197024" x="4089400" y="2324100"/>
          <p14:tracePt t="197063" x="3994150" y="2197100"/>
          <p14:tracePt t="197106" x="3930650" y="2127250"/>
          <p14:tracePt t="197128" x="3898900" y="2101850"/>
          <p14:tracePt t="197147" x="3867150" y="2089150"/>
          <p14:tracePt t="197169" x="3835400" y="2076450"/>
          <p14:tracePt t="197192" x="3810000" y="2063750"/>
          <p14:tracePt t="197232" x="3727450" y="2038350"/>
          <p14:tracePt t="197255" x="3657600" y="2019300"/>
          <p14:tracePt t="197295" x="3517900" y="1968500"/>
          <p14:tracePt t="197337" x="3384550" y="1936750"/>
          <p14:tracePt t="197360" x="3321050" y="1924050"/>
          <p14:tracePt t="197379" x="3263900" y="1917700"/>
          <p14:tracePt t="197403" x="3175000" y="1911350"/>
          <p14:tracePt t="197425" x="3105150" y="1905000"/>
          <p14:tracePt t="197466" x="2971800" y="1898650"/>
          <p14:tracePt t="197491" x="2927350" y="1898650"/>
          <p14:tracePt t="197529" x="2806700" y="1898650"/>
          <p14:tracePt t="197553" x="2755900" y="1905000"/>
          <p14:tracePt t="197594" x="2635250" y="1930400"/>
          <p14:tracePt t="197637" x="2571750" y="1962150"/>
          <p14:tracePt t="197661" x="2552700" y="1981200"/>
          <p14:tracePt t="197665" x="2540000" y="2000250"/>
          <p14:tracePt t="197687" x="2514600" y="2019300"/>
          <p14:tracePt t="197733" x="2470150" y="2070100"/>
          <p14:tracePt t="197756" x="2463800" y="2082800"/>
          <p14:tracePt t="197799" x="2451100" y="2114550"/>
          <p14:tracePt t="197822" x="2432050" y="2146300"/>
          <p14:tracePt t="197864" x="2419350" y="2222500"/>
          <p14:tracePt t="197866" x="2419350" y="2241550"/>
          <p14:tracePt t="197889" x="2419350" y="2273300"/>
          <p14:tracePt t="197914" x="2419350" y="2298700"/>
          <p14:tracePt t="197933" x="2419350" y="2330450"/>
          <p14:tracePt t="197958" x="2425700" y="2362200"/>
          <p14:tracePt t="197982" x="2438400" y="2393950"/>
          <p14:tracePt t="198007" x="2444750" y="2425700"/>
          <p14:tracePt t="198028" x="2463800" y="2463800"/>
          <p14:tracePt t="198053" x="2482850" y="2495550"/>
          <p14:tracePt t="198095" x="2520950" y="2552700"/>
          <p14:tracePt t="198118" x="2546350" y="2584450"/>
          <p14:tracePt t="198160" x="2597150" y="2628900"/>
          <p14:tracePt t="198182" x="2628900" y="2647950"/>
          <p14:tracePt t="198228" x="2724150" y="2692400"/>
          <p14:tracePt t="198230" x="2736850" y="2698750"/>
          <p14:tracePt t="198249" x="2794000" y="2730500"/>
          <p14:tracePt t="198295" x="2952750" y="2787650"/>
          <p14:tracePt t="198317" x="2990850" y="2800350"/>
          <p14:tracePt t="198318" x="3016250" y="2806700"/>
          <p14:tracePt t="198346" x="3086100" y="2806700"/>
          <p14:tracePt t="198384" x="3238500" y="2819400"/>
          <p14:tracePt t="198427" x="3365500" y="2825750"/>
          <p14:tracePt t="198429" x="3390900" y="2825750"/>
          <p14:tracePt t="198449" x="3403600" y="2825750"/>
          <p14:tracePt t="198493" x="3454400" y="2825750"/>
          <p14:tracePt t="198514" x="3511550" y="2819400"/>
          <p14:tracePt t="198554" x="3613150" y="2819400"/>
          <p14:tracePt t="198576" x="3657600" y="2806700"/>
          <p14:tracePt t="198619" x="3676650" y="2806700"/>
          <p14:tracePt t="198767" x="0" y="0"/>
        </p14:tracePtLst>
        <p14:tracePtLst>
          <p14:tracePt t="202383" x="8693150" y="1403350"/>
          <p14:tracePt t="202386" x="8705850" y="1409700"/>
          <p14:tracePt t="202426" x="8775700" y="1422400"/>
          <p14:tracePt t="202468" x="8959850" y="1422400"/>
          <p14:tracePt t="202509" x="9175750" y="1428750"/>
          <p14:tracePt t="202552" x="9296400" y="1409700"/>
          <p14:tracePt t="202594" x="9340850" y="1358900"/>
          <p14:tracePt t="202638" x="9378950" y="1289050"/>
          <p14:tracePt t="202664" x="9378950" y="1263650"/>
          <p14:tracePt t="202708" x="9359900" y="1212850"/>
          <p14:tracePt t="202732" x="9347200" y="1187450"/>
          <p14:tracePt t="202772" x="9328150" y="1168400"/>
          <p14:tracePt t="202774" x="9321800" y="1168400"/>
          <p14:tracePt t="202795" x="9258300" y="1143000"/>
          <p14:tracePt t="202835" x="9067800" y="1111250"/>
          <p14:tracePt t="202881" x="8864600" y="1098550"/>
          <p14:tracePt t="202904" x="8839200" y="1092200"/>
          <p14:tracePt t="202944" x="8832850" y="1092200"/>
          <p14:tracePt t="202967" x="8794750" y="1104900"/>
          <p14:tracePt t="203008" x="8693150" y="1162050"/>
          <p14:tracePt t="203030" x="8661400" y="1181100"/>
          <p14:tracePt t="203072" x="8629650" y="1225550"/>
          <p14:tracePt t="203095" x="8623300" y="1257300"/>
          <p14:tracePt t="203116" x="8623300" y="1327150"/>
          <p14:tracePt t="203136" x="8655050" y="1390650"/>
          <p14:tracePt t="203174" x="8699500" y="1428750"/>
          <p14:tracePt t="203176" x="8718550" y="1441450"/>
          <p14:tracePt t="203200" x="8826500" y="1473200"/>
          <p14:tracePt t="203239" x="9105900" y="1479550"/>
          <p14:tracePt t="203261" x="9188450" y="1485900"/>
          <p14:tracePt t="203300" x="9328150" y="1485900"/>
          <p14:tracePt t="203339" x="9372600" y="1479550"/>
          <p14:tracePt t="203363" x="9398000" y="1454150"/>
          <p14:tracePt t="203384" x="9436100" y="1409700"/>
          <p14:tracePt t="203403" x="9455150" y="1358900"/>
          <p14:tracePt t="203424" x="9474200" y="1308100"/>
          <p14:tracePt t="203466" x="9480550" y="1244600"/>
          <p14:tracePt t="203487" x="9467850" y="1212850"/>
          <p14:tracePt t="203530" x="9398000" y="1130300"/>
          <p14:tracePt t="203570" x="9347200" y="1098550"/>
          <p14:tracePt t="203592" x="9340850" y="1098550"/>
          <p14:tracePt t="203634" x="9118600" y="1073150"/>
          <p14:tracePt t="203637" x="9080500" y="1073150"/>
          <p14:tracePt t="203657" x="8985250" y="1073150"/>
          <p14:tracePt t="203702" x="8858250" y="1073150"/>
          <p14:tracePt t="203704" x="8851900" y="1079500"/>
          <p14:tracePt t="203724" x="8839200" y="1079500"/>
          <p14:tracePt t="203772" x="8788400" y="1130300"/>
          <p14:tracePt t="203795" x="8737600" y="1174750"/>
          <p14:tracePt t="203840" x="8680450" y="1238250"/>
          <p14:tracePt t="203862" x="8680450" y="1244600"/>
          <p14:tracePt t="203884" x="8680450" y="1250950"/>
          <p14:tracePt t="203924" x="8680450" y="1301750"/>
          <p14:tracePt t="203969" x="8724900" y="1365250"/>
          <p14:tracePt t="203971" x="8731250" y="1371600"/>
          <p14:tracePt t="203990" x="8775700" y="1409700"/>
          <p14:tracePt t="204032" x="8928100" y="1473200"/>
          <p14:tracePt t="204053" x="9029700" y="1498600"/>
          <p14:tracePt t="204094" x="9271000" y="1492250"/>
          <p14:tracePt t="204116" x="9340850" y="1454150"/>
          <p14:tracePt t="204155" x="9429750" y="1371600"/>
          <p14:tracePt t="204179" x="9448800" y="1346200"/>
          <p14:tracePt t="204200" x="9467850" y="1295400"/>
          <p14:tracePt t="204222" x="9474200" y="1257300"/>
          <p14:tracePt t="204263" x="9474200" y="1193800"/>
          <p14:tracePt t="204285" x="9474200" y="1174750"/>
          <p14:tracePt t="204350" x="9474200" y="1162050"/>
          <p14:tracePt t="204369" x="9461500" y="1155700"/>
          <p14:tracePt t="204389" x="9436100" y="1149350"/>
          <p14:tracePt t="204413" x="9410700" y="1143000"/>
          <p14:tracePt t="204451" x="9372600" y="1136650"/>
          <p14:tracePt t="204495" x="9283700" y="1136650"/>
          <p14:tracePt t="204496" x="0" y="0"/>
        </p14:tracePtLst>
        <p14:tracePtLst>
          <p14:tracePt t="214499" x="4267200" y="2882900"/>
          <p14:tracePt t="214502" x="4222750" y="2882900"/>
          <p14:tracePt t="214543" x="3911600" y="2927350"/>
          <p14:tracePt t="214582" x="3759200" y="2965450"/>
          <p14:tracePt t="214623" x="3651250" y="3022600"/>
          <p14:tracePt t="214664" x="3536950" y="3086100"/>
          <p14:tracePt t="214703" x="3403600" y="3155950"/>
          <p14:tracePt t="214746" x="3340100" y="3213100"/>
          <p14:tracePt t="214784" x="3270250" y="3321050"/>
          <p14:tracePt t="214827" x="3232150" y="3454400"/>
          <p14:tracePt t="214868" x="3213100" y="3517900"/>
          <p14:tracePt t="214912" x="3187700" y="3625850"/>
          <p14:tracePt t="214935" x="3187700" y="3695700"/>
          <p14:tracePt t="214975" x="3162300" y="3860800"/>
          <p14:tracePt t="215000" x="3162300" y="3937000"/>
          <p14:tracePt t="215041" x="3168650" y="4102100"/>
          <p14:tracePt t="215062" x="3187700" y="4248150"/>
          <p14:tracePt t="215102" x="3251200" y="4603750"/>
          <p14:tracePt t="215125" x="3308350" y="4756150"/>
          <p14:tracePt t="215166" x="3416300" y="4959350"/>
          <p14:tracePt t="215206" x="3562350" y="5156200"/>
          <p14:tracePt t="215229" x="3644900" y="5219700"/>
          <p14:tracePt t="215270" x="3943350" y="5314950"/>
          <p14:tracePt t="215292" x="4038600" y="5334000"/>
          <p14:tracePt t="215332" x="4533900" y="5397500"/>
          <p14:tracePt t="215353" x="4699000" y="5410200"/>
          <p14:tracePt t="215375" x="4838700" y="5410200"/>
          <p14:tracePt t="215395" x="4927600" y="5372100"/>
          <p14:tracePt t="215420" x="5010150" y="5308600"/>
          <p14:tracePt t="215459" x="5124450" y="5099050"/>
          <p14:tracePt t="215500" x="5226050" y="4762500"/>
          <p14:tracePt t="215522" x="5270500" y="4464050"/>
          <p14:tracePt t="215565" x="5264150" y="4019550"/>
          <p14:tracePt t="215567" x="5238750" y="3943350"/>
          <p14:tracePt t="215587" x="5194300" y="3803650"/>
          <p14:tracePt t="215629" x="5054600" y="3505200"/>
          <p14:tracePt t="215670" x="4940300" y="3270250"/>
          <p14:tracePt t="215692" x="4876800" y="3168650"/>
          <p14:tracePt t="215732" x="4781550" y="3048000"/>
          <p14:tracePt t="215754" x="4756150" y="3028950"/>
          <p14:tracePt t="215797" x="4692650" y="3003550"/>
          <p14:tracePt t="215821" x="4603750" y="2984500"/>
          <p14:tracePt t="215865" x="4394200" y="2927350"/>
          <p14:tracePt t="215886" x="4337050" y="2908300"/>
          <p14:tracePt t="215930" x="4273550" y="2901950"/>
          <p14:tracePt t="215951" x="4203700" y="2908300"/>
          <p14:tracePt t="215995" x="3879850" y="2978150"/>
          <p14:tracePt t="216017" x="3752850" y="2997200"/>
          <p14:tracePt t="216056" x="3511550" y="3060700"/>
          <p14:tracePt t="216079" x="3422650" y="3124200"/>
          <p14:tracePt t="216119" x="3340100" y="3257550"/>
          <p14:tracePt t="216159" x="3238500" y="3429000"/>
          <p14:tracePt t="216181" x="3175000" y="3524250"/>
          <p14:tracePt t="216218" x="3136900" y="3657600"/>
          <p14:tracePt t="216263" x="3086100" y="3975100"/>
          <p14:tracePt t="216284" x="3073400" y="4064000"/>
          <p14:tracePt t="216286" x="3073400" y="4102100"/>
          <p14:tracePt t="216326" x="3079750" y="4305300"/>
          <p14:tracePt t="216347" x="3086100" y="4394200"/>
          <p14:tracePt t="216368" x="3098800" y="4502150"/>
          <p14:tracePt t="216386" x="3105150" y="4546600"/>
          <p14:tracePt t="216428" x="3136900" y="4699000"/>
          <p14:tracePt t="216449" x="3155950" y="4762500"/>
          <p14:tracePt t="216489" x="3213100" y="4864100"/>
          <p14:tracePt t="216511" x="3257550" y="4927600"/>
          <p14:tracePt t="216551" x="3359150" y="5029200"/>
          <p14:tracePt t="216575" x="3416300" y="5080000"/>
          <p14:tracePt t="216616" x="3517900" y="5143500"/>
          <p14:tracePt t="216657" x="3727450" y="5200650"/>
          <p14:tracePt t="216681" x="3879850" y="5232400"/>
          <p14:tracePt t="216721" x="4032250" y="5264150"/>
          <p14:tracePt t="216744" x="4083050" y="5264150"/>
          <p14:tracePt t="216766" x="4121150" y="5264150"/>
          <p14:tracePt t="216787" x="4197350" y="5251450"/>
          <p14:tracePt t="216812" x="4337050" y="5207000"/>
          <p14:tracePt t="216836" x="4476750" y="5149850"/>
          <p14:tracePt t="216860" x="4552950" y="5099050"/>
          <p14:tracePt t="216884" x="4610100" y="5003800"/>
          <p14:tracePt t="216905" x="4660900" y="4857750"/>
          <p14:tracePt t="216953" x="4826000" y="4432300"/>
          <p14:tracePt t="216972" x="4870450" y="4324350"/>
          <p14:tracePt t="217015" x="4933950" y="4025900"/>
          <p14:tracePt t="217037" x="4933950" y="3867150"/>
          <p14:tracePt t="217083" x="4889500" y="3587750"/>
          <p14:tracePt t="217104" x="4870450" y="3549650"/>
          <p14:tracePt t="217146" x="4787900" y="3422650"/>
          <p14:tracePt t="217168" x="4737100" y="3365500"/>
          <p14:tracePt t="217192" x="4648200" y="3302000"/>
          <p14:tracePt t="217218" x="4584700" y="3276600"/>
          <p14:tracePt t="217218" x="4565650" y="3263900"/>
          <p14:tracePt t="217241" x="4483100" y="3238500"/>
          <p14:tracePt t="217287" x="4260850" y="3175000"/>
          <p14:tracePt t="217311" x="4197350" y="3155950"/>
          <p14:tracePt t="217335" x="3987800" y="3124200"/>
          <p14:tracePt t="217377" x="3810000" y="3117850"/>
          <p14:tracePt t="217400" x="3689350" y="3124200"/>
          <p14:tracePt t="217443" x="3460750" y="3219450"/>
          <p14:tracePt t="217445" x="3435350" y="3225800"/>
          <p14:tracePt t="217465" x="3403600" y="3263900"/>
          <p14:tracePt t="217504" x="3327400" y="3403600"/>
          <p14:tracePt t="217547" x="3308350" y="3486150"/>
          <p14:tracePt t="217568" x="3308350" y="3562350"/>
          <p14:tracePt t="217606" x="3295650" y="3695700"/>
          <p14:tracePt t="217608" x="3289300" y="3733800"/>
          <p14:tracePt t="217649" x="3282950" y="3962400"/>
          <p14:tracePt t="217671" x="3295650" y="4044950"/>
          <p14:tracePt t="217712" x="3359150" y="4292600"/>
          <p14:tracePt t="217733" x="3390900" y="4432300"/>
          <p14:tracePt t="217774" x="3492500" y="4686300"/>
          <p14:tracePt t="217775" x="3498850" y="4711700"/>
          <p14:tracePt t="217796" x="3530600" y="4756150"/>
          <p14:tracePt t="217835" x="3644900" y="4953000"/>
          <p14:tracePt t="217876" x="3765550" y="5086350"/>
          <p14:tracePt t="217901" x="3816350" y="5105400"/>
          <p14:tracePt t="217945" x="3994150" y="5099050"/>
          <p14:tracePt t="217969" x="4140200" y="5086350"/>
          <p14:tracePt t="218013" x="4330700" y="5086350"/>
          <p14:tracePt t="218037" x="4337050" y="5086350"/>
          <p14:tracePt t="218279" x="0" y="0"/>
        </p14:tracePtLst>
        <p14:tracePtLst>
          <p14:tracePt t="239958" x="2895600" y="6565900"/>
          <p14:tracePt t="240000" x="3048000" y="6572250"/>
          <p14:tracePt t="240043" x="3365500" y="6559550"/>
          <p14:tracePt t="240082" x="3683000" y="6534150"/>
          <p14:tracePt t="240104" x="3816350" y="6521450"/>
          <p14:tracePt t="240146" x="4032250" y="6483350"/>
          <p14:tracePt t="240181" x="4210050" y="6445250"/>
          <p14:tracePt t="240220" x="4349750" y="6375400"/>
          <p14:tracePt t="240262" x="4394200" y="6254750"/>
          <p14:tracePt t="240302" x="4394200" y="6172200"/>
          <p14:tracePt t="240346" x="4394200" y="6115050"/>
          <p14:tracePt t="240364" x="4394200" y="6089650"/>
          <p14:tracePt t="240390" x="4368800" y="6026150"/>
          <p14:tracePt t="240430" x="4229100" y="5918200"/>
          <p14:tracePt t="240454" x="4102100" y="5880100"/>
          <p14:tracePt t="240497" x="3854450" y="5835650"/>
          <p14:tracePt t="240538" x="3549650" y="5816600"/>
          <p14:tracePt t="240561" x="3486150" y="5816600"/>
          <p14:tracePt t="240600" x="3098800" y="5842000"/>
          <p14:tracePt t="240626" x="2940050" y="5861050"/>
          <p14:tracePt t="240670" x="2800350" y="5911850"/>
          <p14:tracePt t="240672" x="2787650" y="5924550"/>
          <p14:tracePt t="240693" x="2762250" y="5949950"/>
          <p14:tracePt t="240734" x="2705100" y="6032500"/>
          <p14:tracePt t="240736" x="2692400" y="6051550"/>
          <p14:tracePt t="240758" x="2686050" y="6076950"/>
          <p14:tracePt t="240797" x="2686050" y="6184900"/>
          <p14:tracePt t="240819" x="2705100" y="6242050"/>
          <p14:tracePt t="240862" x="2755900" y="6311900"/>
          <p14:tracePt t="240884" x="2838450" y="6375400"/>
          <p14:tracePt t="240927" x="3162300" y="6445250"/>
          <p14:tracePt t="240950" x="3365500" y="6464300"/>
          <p14:tracePt t="240993" x="3689350" y="6483350"/>
          <p14:tracePt t="241015" x="3892550" y="6483350"/>
          <p14:tracePt t="241059" x="4260850" y="6413500"/>
          <p14:tracePt t="241082" x="4349750" y="6381750"/>
          <p14:tracePt t="241103" x="4457700" y="6318250"/>
          <p14:tracePt t="241125" x="4489450" y="6280150"/>
          <p14:tracePt t="241147" x="4502150" y="6254750"/>
          <p14:tracePt t="241186" x="4508500" y="6153150"/>
          <p14:tracePt t="241232" x="4483100" y="6038850"/>
          <p14:tracePt t="241251" x="4464050" y="6019800"/>
          <p14:tracePt t="241293" x="4375150" y="5924550"/>
          <p14:tracePt t="241314" x="4330700" y="5892800"/>
          <p14:tracePt t="241358" x="4102100" y="5791200"/>
          <p14:tracePt t="241381" x="4038600" y="5772150"/>
          <p14:tracePt t="241424" x="3702050" y="5727700"/>
          <p14:tracePt t="241445" x="3575050" y="5727700"/>
          <p14:tracePt t="241465" x="3403600" y="5734050"/>
          <p14:tracePt t="241490" x="3289300" y="5740400"/>
          <p14:tracePt t="241512" x="3143250" y="5784850"/>
          <p14:tracePt t="241550" x="2940050" y="5835650"/>
          <p14:tracePt t="241595" x="2825750" y="5886450"/>
          <p14:tracePt t="241616" x="2762250" y="5930900"/>
          <p14:tracePt t="241634" x="2743200" y="5956300"/>
          <p14:tracePt t="241657" x="2724150" y="5994400"/>
          <p14:tracePt t="241681" x="2724150" y="6045200"/>
          <p14:tracePt t="241720" x="2749550" y="6172200"/>
          <p14:tracePt t="241748" x="2832100" y="6261100"/>
          <p14:tracePt t="241787" x="3041650" y="6362700"/>
          <p14:tracePt t="241809" x="3232150" y="6388100"/>
          <p14:tracePt t="241851" x="3632200" y="6407150"/>
          <p14:tracePt t="241875" x="3943350" y="6432550"/>
          <p14:tracePt t="241918" x="4241800" y="6432550"/>
          <p14:tracePt t="241939" x="4381500" y="6419850"/>
          <p14:tracePt t="241981" x="4648200" y="6350000"/>
          <p14:tracePt t="242024" x="4832350" y="6267450"/>
          <p14:tracePt t="242047" x="4851400" y="6242050"/>
          <p14:tracePt t="242086" x="4857750" y="6184900"/>
          <p14:tracePt t="242109" x="4857750" y="6159500"/>
          <p14:tracePt t="242152" x="4857750" y="6140450"/>
          <p14:tracePt t="242154" x="4851400" y="6140450"/>
          <p14:tracePt t="242174" x="4851400" y="6134100"/>
          <p14:tracePt t="242294" x="0" y="0"/>
        </p14:tracePtLst>
        <p14:tracePtLst>
          <p14:tracePt t="258504" x="4400550" y="4337050"/>
          <p14:tracePt t="258564" x="4406900" y="4337050"/>
          <p14:tracePt t="258623" x="4419600" y="4337050"/>
          <p14:tracePt t="258665" x="4451350" y="4337050"/>
          <p14:tracePt t="258706" x="4495800" y="4337050"/>
          <p14:tracePt t="258730" x="4521200" y="4337050"/>
          <p14:tracePt t="258754" x="4552950" y="4337050"/>
          <p14:tracePt t="258795" x="4718050" y="4343400"/>
          <p14:tracePt t="258818" x="4838700" y="4343400"/>
          <p14:tracePt t="258861" x="4978400" y="4343400"/>
          <p14:tracePt t="258883" x="5016500" y="4343400"/>
          <p14:tracePt t="258908" x="5035550" y="4343400"/>
          <p14:tracePt t="258953" x="5111750" y="4337050"/>
          <p14:tracePt t="258994" x="5187950" y="4330700"/>
          <p14:tracePt t="258995" x="5207000" y="4330700"/>
          <p14:tracePt t="259018" x="5264150" y="4330700"/>
          <p14:tracePt t="259061" x="5422900" y="4318000"/>
          <p14:tracePt t="259083" x="5486400" y="4318000"/>
          <p14:tracePt t="259106" x="5518150" y="4311650"/>
          <p14:tracePt t="259146" x="5524500" y="4305300"/>
          <p14:tracePt t="259168" x="5543550" y="4298950"/>
          <p14:tracePt t="259190" x="5568950" y="4286250"/>
          <p14:tracePt t="259212" x="5588000" y="4286250"/>
          <p14:tracePt t="259253" x="5594350" y="4279900"/>
          <p14:tracePt t="259546" x="5607050" y="4279900"/>
          <p14:tracePt t="259586" x="5676900" y="4267200"/>
          <p14:tracePt t="259606" x="5715000" y="4267200"/>
          <p14:tracePt t="259648" x="5791200" y="4267200"/>
          <p14:tracePt t="259735" x="5797550" y="4254500"/>
          <p14:tracePt t="259773" x="5797550" y="4222750"/>
          <p14:tracePt t="259816" x="5797550" y="4203700"/>
          <p14:tracePt t="259878" x="5797550" y="4191000"/>
          <p14:tracePt t="259900" x="5746750" y="4165600"/>
          <p14:tracePt t="259940" x="5518150" y="4102100"/>
          <p14:tracePt t="259983" x="5359400" y="4076700"/>
          <p14:tracePt t="260004" x="5340350" y="4076700"/>
          <p14:tracePt t="260046" x="5257800" y="4083050"/>
          <p14:tracePt t="260068" x="5219700" y="4095750"/>
          <p14:tracePt t="260090" x="5130800" y="4114800"/>
          <p14:tracePt t="260108" x="5067300" y="4127500"/>
          <p14:tracePt t="260132" x="4978400" y="4140200"/>
          <p14:tracePt t="260172" x="4895850" y="4146550"/>
          <p14:tracePt t="260196" x="4889500" y="4146550"/>
          <p14:tracePt t="260238" x="4889500" y="4171950"/>
          <p14:tracePt t="260239" x="0" y="0"/>
        </p14:tracePtLst>
        <p14:tracePtLst>
          <p14:tracePt t="260690" x="4521200" y="5003800"/>
          <p14:tracePt t="260771" x="4591050" y="5016500"/>
          <p14:tracePt t="260794" x="4692650" y="5035550"/>
          <p14:tracePt t="260839" x="4927600" y="5060950"/>
          <p14:tracePt t="260857" x="5010150" y="5073650"/>
          <p14:tracePt t="260880" x="5156200" y="5073650"/>
          <p14:tracePt t="260901" x="5251450" y="5073650"/>
          <p14:tracePt t="260925" x="5372100" y="5073650"/>
          <p14:tracePt t="260967" x="5600700" y="5067300"/>
          <p14:tracePt t="260989" x="5734050" y="5067300"/>
          <p14:tracePt t="261030" x="5911850" y="5060950"/>
          <p14:tracePt t="261032" x="5930900" y="5054600"/>
          <p14:tracePt t="261053" x="5949950" y="5048250"/>
          <p14:tracePt t="261096" x="5962650" y="5029200"/>
          <p14:tracePt t="261139" x="5981700" y="4984750"/>
          <p14:tracePt t="261158" x="5988050" y="4965700"/>
          <p14:tracePt t="261201" x="5994400" y="4933950"/>
          <p14:tracePt t="261202" x="5988050" y="4921250"/>
          <p14:tracePt t="261222" x="5975350" y="4908550"/>
          <p14:tracePt t="261264" x="5924550" y="4864100"/>
          <p14:tracePt t="261265" x="5911850" y="4864100"/>
          <p14:tracePt t="261285" x="5854700" y="4845050"/>
          <p14:tracePt t="261309" x="5746750" y="4826000"/>
          <p14:tracePt t="261328" x="5651500" y="4826000"/>
          <p14:tracePt t="261353" x="5505450" y="4826000"/>
          <p14:tracePt t="261394" x="5359400" y="4826000"/>
          <p14:tracePt t="261417" x="5251450" y="4826000"/>
          <p14:tracePt t="261461" x="5022850" y="4826000"/>
          <p14:tracePt t="261483" x="4972050" y="4832350"/>
          <p14:tracePt t="261524" x="4851400" y="4845050"/>
          <p14:tracePt t="261568" x="4711700" y="4864100"/>
          <p14:tracePt t="261590" x="4641850" y="4876800"/>
          <p14:tracePt t="261632" x="4591050" y="4895850"/>
          <p14:tracePt t="261654" x="4559300" y="4921250"/>
          <p14:tracePt t="261695" x="4457700" y="4984750"/>
          <p14:tracePt t="261719" x="4413250" y="5003800"/>
          <p14:tracePt t="261794" x="4413250" y="5010150"/>
          <p14:tracePt t="261814" x="4419600" y="5035550"/>
          <p14:tracePt t="261856" x="4470400" y="5092700"/>
          <p14:tracePt t="261896" x="4559300" y="5130800"/>
          <p14:tracePt t="261923" x="4673600" y="5143500"/>
          <p14:tracePt t="261947" x="4813300" y="5143500"/>
          <p14:tracePt t="261987" x="5041900" y="5143500"/>
          <p14:tracePt t="262029" x="5213350" y="5130800"/>
          <p14:tracePt t="262051" x="5321300" y="5130800"/>
          <p14:tracePt t="262074" x="5410200" y="5130800"/>
          <p14:tracePt t="262114" x="5651500" y="5130800"/>
          <p14:tracePt t="262158" x="5778500" y="5111750"/>
          <p14:tracePt t="262160" x="5791200" y="5099050"/>
          <p14:tracePt t="262180" x="5803900" y="5092700"/>
          <p14:tracePt t="262224" x="5829300" y="5041900"/>
          <p14:tracePt t="262244" x="5829300" y="5022850"/>
          <p14:tracePt t="262290" x="5797550" y="4940300"/>
          <p14:tracePt t="262312" x="5765800" y="4914900"/>
          <p14:tracePt t="262358" x="5670550" y="4857750"/>
          <p14:tracePt t="262380" x="5626100" y="4826000"/>
          <p14:tracePt t="262407" x="5575300" y="4806950"/>
          <p14:tracePt t="262448" x="5441950" y="4787900"/>
          <p14:tracePt t="262450" x="5416550" y="4787900"/>
          <p14:tracePt t="262491" x="5219700" y="4781550"/>
          <p14:tracePt t="262515" x="5067300" y="4781550"/>
          <p14:tracePt t="262541" x="4959350" y="4781550"/>
          <p14:tracePt t="262582" x="4768850" y="4794250"/>
          <p14:tracePt t="262605" x="4686300" y="4806950"/>
          <p14:tracePt t="262648" x="4559300" y="4832350"/>
          <p14:tracePt t="262673" x="4457700" y="4851400"/>
          <p14:tracePt t="262718" x="4394200" y="4870450"/>
          <p14:tracePt t="262740" x="4387850" y="4870450"/>
          <p14:tracePt t="262783" x="4368800" y="4902200"/>
          <p14:tracePt t="262806" x="4349750" y="4953000"/>
          <p14:tracePt t="262854" x="4330700" y="5041900"/>
          <p14:tracePt t="262875" x="4330700" y="5048250"/>
          <p14:tracePt t="262916" x="4343400" y="5073650"/>
          <p14:tracePt t="262937" x="4406900" y="5099050"/>
          <p14:tracePt t="262977" x="4724400" y="5143500"/>
          <p14:tracePt t="263001" x="4933950" y="5156200"/>
          <p14:tracePt t="263043" x="5219700" y="5168900"/>
          <p14:tracePt t="263082" x="5283200" y="5168900"/>
          <p14:tracePt t="263105" x="5334000" y="5168900"/>
          <p14:tracePt t="263146" x="5607050" y="5130800"/>
          <p14:tracePt t="263169" x="5803900" y="5099050"/>
          <p14:tracePt t="263209" x="5930900" y="5080000"/>
          <p14:tracePt t="263252" x="5937250" y="5073650"/>
          <p14:tracePt t="263272" x="5956300" y="5048250"/>
          <p14:tracePt t="263294" x="5969000" y="5035550"/>
          <p14:tracePt t="263313" x="5981700" y="5016500"/>
          <p14:tracePt t="263338" x="5988050" y="5003800"/>
          <p14:tracePt t="263380" x="5988050" y="4965700"/>
          <p14:tracePt t="263403" x="5981700" y="4927600"/>
          <p14:tracePt t="263444" x="5937250" y="4883150"/>
          <p14:tracePt t="263467" x="5892800" y="4857750"/>
          <p14:tracePt t="263511" x="5778500" y="4832350"/>
          <p14:tracePt t="263530" x="5702300" y="4832350"/>
          <p14:tracePt t="263573" x="5568950" y="4819650"/>
          <p14:tracePt t="263594" x="5492750" y="4819650"/>
          <p14:tracePt t="263635" x="5378450" y="4819650"/>
          <p14:tracePt t="263676" x="5283200" y="4819650"/>
          <p14:tracePt t="263698" x="5181600" y="4819650"/>
          <p14:tracePt t="263740" x="4730750" y="4851400"/>
          <p14:tracePt t="263763" x="4616450" y="4876800"/>
          <p14:tracePt t="263805" x="4470400" y="4908550"/>
          <p14:tracePt t="263825" x="4432300" y="4908550"/>
          <p14:tracePt t="263848" x="4381500" y="4921250"/>
          <p14:tracePt t="263868" x="4368800" y="4921250"/>
          <p14:tracePt t="263892" x="4362450" y="4927600"/>
          <p14:tracePt t="263934" x="4343400" y="4959350"/>
          <p14:tracePt t="263975" x="4324350" y="4991100"/>
          <p14:tracePt t="263999" x="4324350" y="5003800"/>
          <p14:tracePt t="264043" x="4318000" y="5029200"/>
          <p14:tracePt t="264062" x="4318000" y="5041900"/>
          <p14:tracePt t="264107" x="4318000" y="5048250"/>
          <p14:tracePt t="264127" x="4318000" y="5054600"/>
          <p14:tracePt t="264170" x="4400550" y="5080000"/>
          <p14:tracePt t="264191" x="4470400" y="5086350"/>
          <p14:tracePt t="264232" x="4718050" y="5092700"/>
          <p14:tracePt t="264234" x="4768850" y="5099050"/>
          <p14:tracePt t="264256" x="4876800" y="5105400"/>
          <p14:tracePt t="264296" x="5022850" y="5111750"/>
          <p14:tracePt t="264344" x="5149850" y="5111750"/>
          <p14:tracePt t="264364" x="5219700" y="5111750"/>
          <p14:tracePt t="264387" x="5314950" y="5111750"/>
          <p14:tracePt t="264428" x="5391150" y="5111750"/>
          <p14:tracePt t="264473" x="5429250" y="5111750"/>
          <p14:tracePt t="264494" x="5441950" y="5111750"/>
          <p14:tracePt t="264534" x="5467350" y="5111750"/>
          <p14:tracePt t="264722" x="0" y="0"/>
        </p14:tracePtLst>
        <p14:tracePtLst>
          <p14:tracePt t="269749" x="2978150" y="3086100"/>
          <p14:tracePt t="269752" x="2971800" y="3092450"/>
          <p14:tracePt t="269797" x="2946400" y="3111500"/>
          <p14:tracePt t="269835" x="2908300" y="3187700"/>
          <p14:tracePt t="269877" x="2838450" y="3308350"/>
          <p14:tracePt t="269922" x="2762250" y="3448050"/>
          <p14:tracePt t="269964" x="2736850" y="3556000"/>
          <p14:tracePt t="269985" x="2730500" y="3632200"/>
          <p14:tracePt t="270005" x="2724150" y="3689350"/>
          <p14:tracePt t="270027" x="2724150" y="3746500"/>
          <p14:tracePt t="270050" x="2730500" y="3784600"/>
          <p14:tracePt t="270091" x="2794000" y="3930650"/>
          <p14:tracePt t="270113" x="2857500" y="4070350"/>
          <p14:tracePt t="270135" x="2882900" y="4108450"/>
          <p14:tracePt t="270156" x="2895600" y="4121150"/>
          <p14:tracePt t="270181" x="2908300" y="4127500"/>
          <p14:tracePt t="270220" x="2971800" y="4140200"/>
          <p14:tracePt t="270265" x="3143250" y="4114800"/>
          <p14:tracePt t="270285" x="3251200" y="4044950"/>
          <p14:tracePt t="270330" x="3302000" y="3873500"/>
          <p14:tracePt t="270332" x="3302000" y="3835400"/>
          <p14:tracePt t="270353" x="3302000" y="3740150"/>
          <p14:tracePt t="270375" x="3276600" y="3568700"/>
          <p14:tracePt t="270417" x="3232150" y="3314700"/>
          <p14:tracePt t="270460" x="3181350" y="3098800"/>
          <p14:tracePt t="270484" x="3117850" y="3003550"/>
          <p14:tracePt t="270526" x="3028950" y="2933700"/>
          <p14:tracePt t="270547" x="2997200" y="2914650"/>
          <p14:tracePt t="270588" x="2921000" y="2895600"/>
          <p14:tracePt t="270590" x="2908300" y="2895600"/>
          <p14:tracePt t="270611" x="2882900" y="2895600"/>
          <p14:tracePt t="270651" x="2800350" y="2940050"/>
          <p14:tracePt t="270695" x="2673350" y="3022600"/>
          <p14:tracePt t="270716" x="2622550" y="3130550"/>
          <p14:tracePt t="270757" x="2565400" y="3397250"/>
          <p14:tracePt t="270780" x="2527300" y="3587750"/>
          <p14:tracePt t="270821" x="2514600" y="3778250"/>
          <p14:tracePt t="270846" x="2546350" y="3975100"/>
          <p14:tracePt t="270885" x="2565400" y="4152900"/>
          <p14:tracePt t="270907" x="2584450" y="4260850"/>
          <p14:tracePt t="270908" x="2590800" y="4286250"/>
          <p14:tracePt t="270950" x="2654300" y="4483100"/>
          <p14:tracePt t="270990" x="2692400" y="4546600"/>
          <p14:tracePt t="271015" x="2724150" y="4565650"/>
          <p14:tracePt t="271039" x="2851150" y="4572000"/>
          <p14:tracePt t="271058" x="2965450" y="4572000"/>
          <p14:tracePt t="271080" x="3219450" y="4527550"/>
          <p14:tracePt t="271105" x="3409950" y="4464050"/>
          <p14:tracePt t="271147" x="3670300" y="4381500"/>
          <p14:tracePt t="271168" x="3816350" y="4337050"/>
          <p14:tracePt t="271208" x="4013200" y="4267200"/>
          <p14:tracePt t="271253" x="4476750" y="4216400"/>
          <p14:tracePt t="271255" x="4622800" y="4197350"/>
          <p14:tracePt t="271273" x="4794250" y="4178300"/>
          <p14:tracePt t="271317" x="5461000" y="4127500"/>
          <p14:tracePt t="271319" x="5524500" y="4127500"/>
          <p14:tracePt t="271341" x="5842000" y="4102100"/>
          <p14:tracePt t="271362" x="6223000" y="4083050"/>
          <p14:tracePt t="271383" x="6438900" y="4070350"/>
          <p14:tracePt t="271405" x="6813550" y="4032250"/>
          <p14:tracePt t="271447" x="7334250" y="4000500"/>
          <p14:tracePt t="271449" x="7461250" y="3987800"/>
          <p14:tracePt t="271468" x="7645400" y="3981450"/>
          <p14:tracePt t="271508" x="8134350" y="3975100"/>
          <p14:tracePt t="271554" x="8858250" y="3937000"/>
          <p14:tracePt t="271573" x="9093200" y="3911600"/>
          <p14:tracePt t="271616" x="9588500" y="3848100"/>
          <p14:tracePt t="271637" x="9747250" y="3816350"/>
          <p14:tracePt t="271678" x="9956800" y="3765550"/>
          <p14:tracePt t="271700" x="9982200" y="3759200"/>
          <p14:tracePt t="271765" x="9982200" y="3752850"/>
          <p14:tracePt t="271807" x="9772650" y="3702050"/>
          <p14:tracePt t="271829" x="9550400" y="3695700"/>
          <p14:tracePt t="271869" x="9137650" y="3689350"/>
          <p14:tracePt t="271891" x="8883650" y="3676650"/>
          <p14:tracePt t="271914" x="8604250" y="3663950"/>
          <p14:tracePt t="271934" x="8312150" y="3644900"/>
          <p14:tracePt t="271976" x="7270750" y="3625850"/>
          <p14:tracePt t="272000" x="6648450" y="3625850"/>
          <p14:tracePt t="272040" x="6070600" y="3619500"/>
          <p14:tracePt t="272063" x="5829300" y="3619500"/>
          <p14:tracePt t="272106" x="5480050" y="3613150"/>
          <p14:tracePt t="272108" x="5365750" y="3613150"/>
          <p14:tracePt t="272129" x="5200650" y="3613150"/>
          <p14:tracePt t="272170" x="4806950" y="3613150"/>
          <p14:tracePt t="272211" x="4406900" y="3651250"/>
          <p14:tracePt t="272233" x="4210050" y="3676650"/>
          <p14:tracePt t="272274" x="3892550" y="3708400"/>
          <p14:tracePt t="272297" x="3765550" y="3721100"/>
          <p14:tracePt t="272336" x="3600450" y="3746500"/>
          <p14:tracePt t="272363" x="3556000" y="3765550"/>
          <p14:tracePt t="272387" x="3549650" y="3771900"/>
          <p14:tracePt t="272533" x="3632200" y="3771900"/>
          <p14:tracePt t="272554" x="3740150" y="3765550"/>
          <p14:tracePt t="272598" x="4133850" y="3746500"/>
          <p14:tracePt t="272621" x="4362450" y="3740150"/>
          <p14:tracePt t="272666" x="4756150" y="3740150"/>
          <p14:tracePt t="272670" x="4832350" y="3740150"/>
          <p14:tracePt t="272691" x="5067300" y="3740150"/>
          <p14:tracePt t="272734" x="5746750" y="3740150"/>
          <p14:tracePt t="272756" x="6197600" y="3740150"/>
          <p14:tracePt t="272800" x="6661150" y="3733800"/>
          <p14:tracePt t="272825" x="6927850" y="3733800"/>
          <p14:tracePt t="272874" x="7321550" y="3733800"/>
          <p14:tracePt t="272896" x="7524750" y="3733800"/>
          <p14:tracePt t="272919" x="7867650" y="3733800"/>
          <p14:tracePt t="272957" x="8242300" y="3733800"/>
          <p14:tracePt t="272958" x="8407400" y="3733800"/>
          <p14:tracePt t="272982" x="8686800" y="3733800"/>
          <p14:tracePt t="273022" x="8978900" y="3733800"/>
          <p14:tracePt t="273024" x="9029700" y="3727450"/>
          <p14:tracePt t="273067" x="9290050" y="3708400"/>
          <p14:tracePt t="273090" x="9321800" y="3702050"/>
          <p14:tracePt t="273132" x="9353550" y="3702050"/>
          <p14:tracePt t="273152" x="9359900" y="3702050"/>
          <p14:tracePt t="273295" x="9359900" y="3689350"/>
          <p14:tracePt t="273297" x="9353550" y="3689350"/>
          <p14:tracePt t="273316" x="9340850" y="3689350"/>
          <p14:tracePt t="273341" x="9302750" y="3689350"/>
          <p14:tracePt t="273360" x="9290050" y="3689350"/>
          <p14:tracePt t="273383" x="9271000" y="3689350"/>
          <p14:tracePt t="273542" x="0" y="0"/>
        </p14:tracePtLst>
        <p14:tracePtLst>
          <p14:tracePt t="274226" x="7004050" y="3384550"/>
          <p14:tracePt t="274289" x="7023100" y="3384550"/>
          <p14:tracePt t="274323" x="7118350" y="3378200"/>
          <p14:tracePt t="274341" x="7219950" y="3371850"/>
          <p14:tracePt t="274385" x="7404100" y="3359150"/>
          <p14:tracePt t="274425" x="7537450" y="3302000"/>
          <p14:tracePt t="274468" x="7562850" y="3219450"/>
          <p14:tracePt t="274508" x="7562850" y="3143250"/>
          <p14:tracePt t="274552" x="7524750" y="3060700"/>
          <p14:tracePt t="274554" x="7512050" y="3041650"/>
          <p14:tracePt t="274574" x="7493000" y="3003550"/>
          <p14:tracePt t="274616" x="7442200" y="2914650"/>
          <p14:tracePt t="274637" x="7416800" y="2895600"/>
          <p14:tracePt t="274678" x="7346950" y="2863850"/>
          <p14:tracePt t="274701" x="7258050" y="2851150"/>
          <p14:tracePt t="274740" x="6997700" y="2844800"/>
          <p14:tracePt t="274783" x="6724650" y="2876550"/>
          <p14:tracePt t="274804" x="6648450" y="2914650"/>
          <p14:tracePt t="274847" x="6610350" y="2990850"/>
          <p14:tracePt t="274869" x="6604000" y="3067050"/>
          <p14:tracePt t="274893" x="6610350" y="3181350"/>
          <p14:tracePt t="274911" x="6635750" y="3244850"/>
          <p14:tracePt t="274936" x="6667500" y="3308350"/>
          <p14:tracePt t="274975" x="6718300" y="3359150"/>
          <p14:tracePt t="274999" x="6775450" y="3384550"/>
          <p14:tracePt t="275040" x="7112000" y="3397250"/>
          <p14:tracePt t="275062" x="7346950" y="3378200"/>
          <p14:tracePt t="275106" x="7588250" y="3308350"/>
          <p14:tracePt t="275147" x="7607300" y="3244850"/>
          <p14:tracePt t="275168" x="7600950" y="3162300"/>
          <p14:tracePt t="275209" x="7575550" y="3016250"/>
          <p14:tracePt t="275232" x="7569200" y="2959100"/>
          <p14:tracePt t="275273" x="7537450" y="2889250"/>
          <p14:tracePt t="275295" x="7505700" y="2832100"/>
          <p14:tracePt t="275337" x="7353300" y="2743200"/>
          <p14:tracePt t="275378" x="7169150" y="2673350"/>
          <p14:tracePt t="275402" x="7086600" y="2660650"/>
          <p14:tracePt t="275425" x="6985000" y="2654300"/>
          <p14:tracePt t="275465" x="6813550" y="2698750"/>
          <p14:tracePt t="275506" x="6642100" y="2787650"/>
          <p14:tracePt t="275529" x="6604000" y="2838450"/>
          <p14:tracePt t="275575" x="6572250" y="2914650"/>
          <p14:tracePt t="275577" x="6572250" y="2946400"/>
          <p14:tracePt t="275641" x="6610350" y="3181350"/>
          <p14:tracePt t="275659" x="6642100" y="3244850"/>
          <p14:tracePt t="275685" x="6680200" y="3308350"/>
          <p14:tracePt t="275705" x="6756400" y="3371850"/>
          <p14:tracePt t="275730" x="6851650" y="3435350"/>
          <p14:tracePt t="275770" x="7029450" y="3498850"/>
          <p14:tracePt t="275792" x="7188200" y="3517900"/>
          <p14:tracePt t="275832" x="7505700" y="3517900"/>
          <p14:tracePt t="275857" x="7626350" y="3492500"/>
          <p14:tracePt t="275877" x="7677150" y="3479800"/>
          <p14:tracePt t="275900" x="7734300" y="3448050"/>
          <p14:tracePt t="275923" x="7797800" y="3403600"/>
          <p14:tracePt t="275965" x="7867650" y="3333750"/>
          <p14:tracePt t="275988" x="7912100" y="3270250"/>
          <p14:tracePt t="276029" x="7931150" y="3168650"/>
          <p14:tracePt t="276052" x="7937500" y="3086100"/>
          <p14:tracePt t="276074" x="7931150" y="3009900"/>
          <p14:tracePt t="276093" x="7918450" y="2971800"/>
          <p14:tracePt t="276136" x="7861300" y="2870200"/>
          <p14:tracePt t="276158" x="7854950" y="2857500"/>
          <p14:tracePt t="276199" x="7810500" y="2813050"/>
          <p14:tracePt t="276200" x="7797800" y="2800350"/>
          <p14:tracePt t="276220" x="7778750" y="2794000"/>
          <p14:tracePt t="276264" x="7702550" y="2781300"/>
          <p14:tracePt t="276285" x="7620000" y="2768600"/>
          <p14:tracePt t="276326" x="7480300" y="2762250"/>
          <p14:tracePt t="276349" x="7385050" y="2762250"/>
          <p14:tracePt t="276391" x="7258050" y="2774950"/>
          <p14:tracePt t="276430" x="7086600" y="2844800"/>
          <p14:tracePt t="276451" x="7042150" y="2863850"/>
          <p14:tracePt t="276497" x="6997700" y="2901950"/>
          <p14:tracePt t="276517" x="6959600" y="2933700"/>
          <p14:tracePt t="276558" x="6915150" y="2984500"/>
          <p14:tracePt t="276580" x="6902450" y="3003550"/>
          <p14:tracePt t="276622" x="6896100" y="3041650"/>
          <p14:tracePt t="276661" x="6889750" y="3136900"/>
          <p14:tracePt t="276684" x="6934200" y="3213100"/>
          <p14:tracePt t="276727" x="7010400" y="3282950"/>
          <p14:tracePt t="276747" x="7073900" y="3302000"/>
          <p14:tracePt t="276787" x="7283450" y="3302000"/>
          <p14:tracePt t="276828" x="7473950" y="3282950"/>
          <p14:tracePt t="276852" x="7505700" y="3282950"/>
          <p14:tracePt t="277056" x="7556500" y="3270250"/>
          <p14:tracePt t="277057" x="0" y="0"/>
        </p14:tracePtLst>
        <p14:tracePtLst>
          <p14:tracePt t="277285" x="7893050" y="3270250"/>
          <p14:tracePt t="277350" x="7924800" y="3289300"/>
          <p14:tracePt t="277372" x="8026400" y="3308350"/>
          <p14:tracePt t="277414" x="8299450" y="3321050"/>
          <p14:tracePt t="277456" x="8585200" y="3321050"/>
          <p14:tracePt t="277478" x="8756650" y="3321050"/>
          <p14:tracePt t="277519" x="8890000" y="3321050"/>
          <p14:tracePt t="277540" x="8921750" y="3321050"/>
          <p14:tracePt t="277581" x="8972550" y="3321050"/>
          <p14:tracePt t="277604" x="9029700" y="3308350"/>
          <p14:tracePt t="277648" x="9074150" y="3302000"/>
          <p14:tracePt t="277672" x="9099550" y="3302000"/>
          <p14:tracePt t="277713" x="9277350" y="3321050"/>
          <p14:tracePt t="277735" x="9321800" y="3321050"/>
          <p14:tracePt t="277776" x="9321800" y="3314700"/>
          <p14:tracePt t="278094" x="0" y="0"/>
        </p14:tracePtLst>
        <p14:tracePtLst>
          <p14:tracePt t="279856" x="9436100" y="3219450"/>
          <p14:tracePt t="279980" x="9518650" y="3219450"/>
          <p14:tracePt t="280000" x="9601200" y="3219450"/>
          <p14:tracePt t="280045" x="9747250" y="3219450"/>
          <p14:tracePt t="280064" x="9785350" y="3219450"/>
          <p14:tracePt t="280111" x="9823450" y="3206750"/>
          <p14:tracePt t="280113" x="9848850" y="3200400"/>
          <p14:tracePt t="280134" x="9867900" y="3194050"/>
          <p14:tracePt t="280176" x="9925050" y="3168650"/>
          <p14:tracePt t="280178" x="9931400" y="3168650"/>
          <p14:tracePt t="280198" x="9937750" y="3155950"/>
          <p14:tracePt t="280237" x="9944100" y="3143250"/>
          <p14:tracePt t="280278" x="9944100" y="3117850"/>
          <p14:tracePt t="280299" x="9944100" y="3092450"/>
          <p14:tracePt t="280342" x="9918700" y="3060700"/>
          <p14:tracePt t="280361" x="9893300" y="3041650"/>
          <p14:tracePt t="280381" x="9867900" y="3035300"/>
          <p14:tracePt t="280404" x="9848850" y="3022600"/>
          <p14:tracePt t="280428" x="9829800" y="3016250"/>
          <p14:tracePt t="280466" x="9791700" y="3003550"/>
          <p14:tracePt t="280509" x="9696450" y="2990850"/>
          <p14:tracePt t="280531" x="9652000" y="2978150"/>
          <p14:tracePt t="280571" x="9607550" y="2978150"/>
          <p14:tracePt t="280592" x="9601200" y="2978150"/>
          <p14:tracePt t="280636" x="9569450" y="2997200"/>
          <p14:tracePt t="280661" x="9544050" y="3022600"/>
          <p14:tracePt t="280703" x="9512300" y="3079750"/>
          <p14:tracePt t="280725" x="9512300" y="3092450"/>
          <p14:tracePt t="280766" x="9518650" y="3130550"/>
          <p14:tracePt t="280811" x="9563100" y="3175000"/>
          <p14:tracePt t="280831" x="9594850" y="3194050"/>
          <p14:tracePt t="280872" x="9683750" y="3219450"/>
          <p14:tracePt t="280894" x="9747250" y="3225800"/>
          <p14:tracePt t="280935" x="9842500" y="3219450"/>
          <p14:tracePt t="280959" x="9861550" y="3206750"/>
          <p14:tracePt t="280983" x="9893300" y="3187700"/>
          <p14:tracePt t="281001" x="9906000" y="3175000"/>
          <p14:tracePt t="281024" x="9918700" y="3168650"/>
          <p14:tracePt t="281063" x="9937750" y="3149600"/>
          <p14:tracePt t="281064" x="9937750" y="3136900"/>
          <p14:tracePt t="281109" x="9944100" y="3079750"/>
          <p14:tracePt t="281132" x="9931400" y="3028950"/>
          <p14:tracePt t="281173" x="9867900" y="2965450"/>
          <p14:tracePt t="281196" x="9836150" y="2946400"/>
          <p14:tracePt t="281216" x="9810750" y="2933700"/>
          <p14:tracePt t="281235" x="9798050" y="2927350"/>
          <p14:tracePt t="281260" x="9759950" y="2927350"/>
          <p14:tracePt t="281299" x="9632950" y="2927350"/>
          <p14:tracePt t="281322" x="9531350" y="2927350"/>
          <p14:tracePt t="281363" x="9448800" y="2927350"/>
          <p14:tracePt t="281385" x="9442450" y="2927350"/>
          <p14:tracePt t="281411" x="9410700" y="2959100"/>
          <p14:tracePt t="281432" x="9398000" y="2990850"/>
          <p14:tracePt t="281455" x="9372600" y="3035300"/>
          <p14:tracePt t="281497" x="9372600" y="3105150"/>
          <p14:tracePt t="281499" x="9372600" y="3111500"/>
          <p14:tracePt t="281518" x="9372600" y="3136900"/>
          <p14:tracePt t="281560" x="9404350" y="3194050"/>
          <p14:tracePt t="281600" x="9436100" y="3225800"/>
          <p14:tracePt t="281624" x="9467850" y="3238500"/>
          <p14:tracePt t="281664" x="9569450" y="3251200"/>
          <p14:tracePt t="281688" x="9652000" y="3251200"/>
          <p14:tracePt t="281730" x="9804400" y="3251200"/>
          <p14:tracePt t="281733" x="9842500" y="3251200"/>
          <p14:tracePt t="281751" x="9893300" y="3244850"/>
          <p14:tracePt t="281797" x="9950450" y="3219450"/>
          <p14:tracePt t="281818" x="9950450" y="3213100"/>
          <p14:tracePt t="281842" x="9963150" y="3194050"/>
          <p14:tracePt t="281863" x="9975850" y="3168650"/>
          <p14:tracePt t="281883" x="9975850" y="3155950"/>
          <p14:tracePt t="281885" x="9975850" y="3143250"/>
          <p14:tracePt t="281930" x="9975850" y="3105150"/>
          <p14:tracePt t="281952" x="9969500" y="3086100"/>
          <p14:tracePt t="281995" x="9918700" y="3048000"/>
          <p14:tracePt t="282015" x="9880600" y="3028950"/>
          <p14:tracePt t="282057" x="9810750" y="3009900"/>
          <p14:tracePt t="282080" x="9798050" y="3009900"/>
          <p14:tracePt t="282122" x="9753600" y="3003550"/>
          <p14:tracePt t="282144" x="9721850" y="3003550"/>
          <p14:tracePt t="282186" x="9626600" y="3003550"/>
          <p14:tracePt t="282231" x="9525000" y="3041650"/>
          <p14:tracePt t="282233" x="9505950" y="3048000"/>
          <p14:tracePt t="282252" x="9467850" y="3073400"/>
          <p14:tracePt t="282296" x="9423400" y="3124200"/>
          <p14:tracePt t="282316" x="9423400" y="3136900"/>
          <p14:tracePt t="282359" x="9423400" y="3187700"/>
          <p14:tracePt t="282361" x="9423400" y="3206750"/>
          <p14:tracePt t="282381" x="9442450" y="3238500"/>
          <p14:tracePt t="282425" x="9480550" y="3327400"/>
          <p14:tracePt t="282445" x="9499600" y="3346450"/>
          <p14:tracePt t="282485" x="9556750" y="3371850"/>
          <p14:tracePt t="282509" x="9645650" y="3378200"/>
          <p14:tracePt t="282551" x="9747250" y="3365500"/>
          <p14:tracePt t="282574" x="9779000" y="3352800"/>
          <p14:tracePt t="282616" x="9791700" y="3346450"/>
          <p14:tracePt t="282638" x="9798050" y="3340100"/>
          <p14:tracePt t="282896" x="0" y="0"/>
        </p14:tracePtLst>
        <p14:tracePtLst>
          <p14:tracePt t="288979" x="5638800" y="4616450"/>
          <p14:tracePt t="288983" x="5600700" y="4591050"/>
          <p14:tracePt t="289023" x="5435600" y="4464050"/>
          <p14:tracePt t="289046" x="5365750" y="4400550"/>
          <p14:tracePt t="289089" x="5175250" y="4286250"/>
          <p14:tracePt t="289108" x="5060950" y="4235450"/>
          <p14:tracePt t="289110" x="4997450" y="4210050"/>
          <p14:tracePt t="289153" x="4641850" y="4121150"/>
          <p14:tracePt t="289172" x="4502150" y="4095750"/>
          <p14:tracePt t="289216" x="3981450" y="4089400"/>
          <p14:tracePt t="289258" x="3600450" y="4133850"/>
          <p14:tracePt t="289281" x="3441700" y="4165600"/>
          <p14:tracePt t="289322" x="3263900" y="4229100"/>
          <p14:tracePt t="289344" x="3194050" y="4292600"/>
          <p14:tracePt t="289387" x="3105150" y="4413250"/>
          <p14:tracePt t="289390" x="3092450" y="4432300"/>
          <p14:tracePt t="289411" x="3067050" y="4476750"/>
          <p14:tracePt t="289434" x="3022600" y="4597400"/>
          <p14:tracePt t="289455" x="2984500" y="4686300"/>
          <p14:tracePt t="289479" x="2927350" y="4775200"/>
          <p14:tracePt t="289501" x="2895600" y="4864100"/>
          <p14:tracePt t="289542" x="2882900" y="5035550"/>
          <p14:tracePt t="289585" x="2921000" y="5207000"/>
          <p14:tracePt t="289605" x="2946400" y="5238750"/>
          <p14:tracePt t="289647" x="3067050" y="5454650"/>
          <p14:tracePt t="289649" x="3092450" y="5486400"/>
          <p14:tracePt t="289672" x="3175000" y="5581650"/>
          <p14:tracePt t="289712" x="3409950" y="5753100"/>
          <p14:tracePt t="289738" x="3708400" y="5842000"/>
          <p14:tracePt t="289739" x="3759200" y="5848350"/>
          <p14:tracePt t="289782" x="4413250" y="5937250"/>
          <p14:tracePt t="289806" x="4737100" y="5988050"/>
          <p14:tracePt t="289850" x="5327650" y="6076950"/>
          <p14:tracePt t="289852" x="5372100" y="6083300"/>
          <p14:tracePt t="289876" x="5670550" y="6102350"/>
          <p14:tracePt t="289919" x="6223000" y="6108700"/>
          <p14:tracePt t="289942" x="6661150" y="6102350"/>
          <p14:tracePt t="289966" x="6991350" y="6083300"/>
          <p14:tracePt t="290010" x="7823200" y="5981700"/>
          <p14:tracePt t="290035" x="8216900" y="5924550"/>
          <p14:tracePt t="290075" x="8680450" y="5822950"/>
          <p14:tracePt t="290076" x="8750300" y="5803900"/>
          <p14:tracePt t="290098" x="8832850" y="5765800"/>
          <p14:tracePt t="290122" x="8947150" y="5670550"/>
          <p14:tracePt t="290143" x="9029700" y="5575300"/>
          <p14:tracePt t="290168" x="9124950" y="5480050"/>
          <p14:tracePt t="290214" x="9220200" y="5359400"/>
          <p14:tracePt t="290241" x="9226550" y="5276850"/>
          <p14:tracePt t="290264" x="9226550" y="5156200"/>
          <p14:tracePt t="290318" x="9124950" y="4857750"/>
          <p14:tracePt t="290320" x="9093200" y="4813300"/>
          <p14:tracePt t="290344" x="8991600" y="4705350"/>
          <p14:tracePt t="290369" x="8902700" y="4641850"/>
          <p14:tracePt t="290391" x="8807450" y="4572000"/>
          <p14:tracePt t="290413" x="8743950" y="4521200"/>
          <p14:tracePt t="290438" x="8667750" y="4470400"/>
          <p14:tracePt t="290438" x="8661400" y="4470400"/>
          <p14:tracePt t="290460" x="8629650" y="4445000"/>
          <p14:tracePt t="290492" x="8566150" y="4406900"/>
          <p14:tracePt t="290540" x="8420100" y="4318000"/>
          <p14:tracePt t="290563" x="8337550" y="4279900"/>
          <p14:tracePt t="290609" x="8128000" y="4210050"/>
          <p14:tracePt t="290629" x="8026400" y="4184650"/>
          <p14:tracePt t="290659" x="7854950" y="4159250"/>
          <p14:tracePt t="290713" x="7410450" y="4121150"/>
          <p14:tracePt t="290734" x="7289800" y="4121150"/>
          <p14:tracePt t="290775" x="6762750" y="4114800"/>
          <p14:tracePt t="290796" x="6553200" y="4114800"/>
          <p14:tracePt t="290838" x="6127750" y="4133850"/>
          <p14:tracePt t="290860" x="5899150" y="4152900"/>
          <p14:tracePt t="290879" x="5746750" y="4171950"/>
          <p14:tracePt t="290899" x="5607050" y="4197350"/>
          <p14:tracePt t="290924" x="5416550" y="4235450"/>
          <p14:tracePt t="290963" x="5207000" y="4267200"/>
          <p14:tracePt t="291008" x="5080000" y="4298950"/>
          <p14:tracePt t="291029" x="5041900" y="4318000"/>
          <p14:tracePt t="291072" x="4991100" y="4356100"/>
          <p14:tracePt t="291094" x="4984750" y="4381500"/>
          <p14:tracePt t="291134" x="4984750" y="4400550"/>
          <p14:tracePt t="291218" x="4984750" y="4413250"/>
          <p14:tracePt t="291261" x="4991100" y="4457700"/>
          <p14:tracePt t="291301" x="4991100" y="4464050"/>
          <p14:tracePt t="291363" x="5041900" y="4425950"/>
          <p14:tracePt t="291366" x="5067300" y="4425950"/>
          <p14:tracePt t="291389" x="5149850" y="4394200"/>
          <p14:tracePt t="291389" x="0" y="0"/>
        </p14:tracePtLst>
        <p14:tracePtLst>
          <p14:tracePt t="291866" x="5816600" y="4108450"/>
          <p14:tracePt t="291914" x="5797550" y="4108450"/>
          <p14:tracePt t="291944" x="5715000" y="4114800"/>
          <p14:tracePt t="291946" x="5664200" y="4121150"/>
          <p14:tracePt t="291967" x="5549900" y="4133850"/>
          <p14:tracePt t="291986" x="5397500" y="4165600"/>
          <p14:tracePt t="292028" x="5257800" y="4216400"/>
          <p14:tracePt t="292052" x="5251450" y="4254500"/>
          <p14:tracePt t="292094" x="5251450" y="4362450"/>
          <p14:tracePt t="292113" x="5245100" y="4419600"/>
          <p14:tracePt t="292157" x="5238750" y="4673600"/>
          <p14:tracePt t="292177" x="5245100" y="4768850"/>
          <p14:tracePt t="292199" x="5283200" y="4965700"/>
          <p14:tracePt t="292223" x="5308600" y="5143500"/>
          <p14:tracePt t="292246" x="5340350" y="5245100"/>
          <p14:tracePt t="292286" x="5378450" y="5289550"/>
          <p14:tracePt t="292308" x="5416550" y="5270500"/>
          <p14:tracePt t="292329" x="5518150" y="5200650"/>
          <p14:tracePt t="292350" x="5619750" y="5118100"/>
          <p14:tracePt t="292376" x="5657850" y="5054600"/>
          <p14:tracePt t="292417" x="5676900" y="4914900"/>
          <p14:tracePt t="292442" x="5689600" y="4730750"/>
          <p14:tracePt t="292481" x="5695950" y="4438650"/>
          <p14:tracePt t="292527" x="5695950" y="4387850"/>
          <p14:tracePt t="292548" x="5695950" y="4381500"/>
          <p14:tracePt t="292697" x="0" y="0"/>
        </p14:tracePtLst>
        <p14:tracePtLst>
          <p14:tracePt t="293221" x="7035800" y="4146550"/>
          <p14:tracePt t="293247" x="6978650" y="4133850"/>
          <p14:tracePt t="293268" x="6908800" y="4133850"/>
          <p14:tracePt t="293313" x="6756400" y="4159250"/>
          <p14:tracePt t="293339" x="6673850" y="4197350"/>
          <p14:tracePt t="293383" x="6584950" y="4279900"/>
          <p14:tracePt t="293406" x="6546850" y="4337050"/>
          <p14:tracePt t="293447" x="6527800" y="4406900"/>
          <p14:tracePt t="293472" x="6527800" y="4451350"/>
          <p14:tracePt t="293512" x="6546850" y="4540250"/>
          <p14:tracePt t="293534" x="6565900" y="4591050"/>
          <p14:tracePt t="293577" x="6597650" y="4635500"/>
          <p14:tracePt t="293595" x="6623050" y="4654550"/>
          <p14:tracePt t="293639" x="6788150" y="4667250"/>
          <p14:tracePt t="293661" x="6959600" y="4648200"/>
          <p14:tracePt t="293705" x="7283450" y="4597400"/>
          <p14:tracePt t="293728" x="7429500" y="4565650"/>
          <p14:tracePt t="293772" x="7581900" y="4489450"/>
          <p14:tracePt t="293793" x="7588250" y="4451350"/>
          <p14:tracePt t="293835" x="7594600" y="4324350"/>
          <p14:tracePt t="293879" x="7562850" y="4267200"/>
          <p14:tracePt t="293902" x="7550150" y="4241800"/>
          <p14:tracePt t="293925" x="7531100" y="4222750"/>
          <p14:tracePt t="293964" x="7480300" y="4184650"/>
          <p14:tracePt t="294010" x="7308850" y="4152900"/>
          <p14:tracePt t="294033" x="7137400" y="4140200"/>
          <p14:tracePt t="294075" x="6858000" y="4152900"/>
          <p14:tracePt t="294077" x="6819900" y="4165600"/>
          <p14:tracePt t="294097" x="6756400" y="4178300"/>
          <p14:tracePt t="294139" x="6648450" y="4229100"/>
          <p14:tracePt t="294141" x="6635750" y="4241800"/>
          <p14:tracePt t="294159" x="6604000" y="4267200"/>
          <p14:tracePt t="294199" x="6578600" y="4349750"/>
          <p14:tracePt t="294243" x="6591300" y="4425950"/>
          <p14:tracePt t="294245" x="6597650" y="4438650"/>
          <p14:tracePt t="294266" x="6616700" y="4451350"/>
          <p14:tracePt t="294305" x="6648450" y="4464050"/>
          <p14:tracePt t="294327" x="6661150" y="4464050"/>
          <p14:tracePt t="294365" x="6667500" y="4464050"/>
          <p14:tracePt t="294489" x="0" y="0"/>
        </p14:tracePtLst>
        <p14:tracePtLst>
          <p14:tracePt t="297268" x="9734550" y="1136650"/>
          <p14:tracePt t="297351" x="9728200" y="1130300"/>
          <p14:tracePt t="297399" x="9626600" y="1104900"/>
          <p14:tracePt t="297418" x="9550400" y="1092200"/>
          <p14:tracePt t="297420" x="9512300" y="1092200"/>
          <p14:tracePt t="297466" x="9302750" y="1085850"/>
          <p14:tracePt t="297486" x="9232900" y="1085850"/>
          <p14:tracePt t="297532" x="9194800" y="1092200"/>
          <p14:tracePt t="297534" x="9188450" y="1098550"/>
          <p14:tracePt t="297553" x="9156700" y="1117600"/>
          <p14:tracePt t="297594" x="9074150" y="1162050"/>
          <p14:tracePt t="297616" x="9029700" y="1181100"/>
          <p14:tracePt t="297657" x="8997950" y="1212850"/>
          <p14:tracePt t="297680" x="8985250" y="1238250"/>
          <p14:tracePt t="297720" x="8972550" y="1263650"/>
          <p14:tracePt t="297745" x="8966200" y="1276350"/>
          <p14:tracePt t="297785" x="8966200" y="1301750"/>
          <p14:tracePt t="297827" x="8972550" y="1346200"/>
          <p14:tracePt t="297849" x="8991600" y="1371600"/>
          <p14:tracePt t="297890" x="9055100" y="1422400"/>
          <p14:tracePt t="297913" x="9086850" y="1441450"/>
          <p14:tracePt t="297936" x="9137650" y="1460500"/>
          <p14:tracePt t="297954" x="9182100" y="1479550"/>
          <p14:tracePt t="297977" x="9264650" y="1492250"/>
          <p14:tracePt t="298020" x="9493250" y="1517650"/>
          <p14:tracePt t="298040" x="9569450" y="1524000"/>
          <p14:tracePt t="298083" x="9747250" y="1524000"/>
          <p14:tracePt t="298123" x="9861550" y="1524000"/>
          <p14:tracePt t="298147" x="9956800" y="1511300"/>
          <p14:tracePt t="298172" x="10052050" y="1485900"/>
          <p14:tracePt t="298213" x="10160000" y="1447800"/>
          <p14:tracePt t="298256" x="10191750" y="1416050"/>
          <p14:tracePt t="298258" x="10198100" y="1416050"/>
          <p14:tracePt t="298280" x="10198100" y="1397000"/>
          <p14:tracePt t="298319" x="10204450" y="1346200"/>
          <p14:tracePt t="298342" x="10204450" y="1314450"/>
          <p14:tracePt t="298383" x="10179050" y="1276350"/>
          <p14:tracePt t="298406" x="10147300" y="1257300"/>
          <p14:tracePt t="298450" x="10083800" y="1225550"/>
          <p14:tracePt t="298470" x="10026650" y="1200150"/>
          <p14:tracePt t="298514" x="9925050" y="1181100"/>
          <p14:tracePt t="298516" x="9893300" y="1181100"/>
          <p14:tracePt t="298536" x="9848850" y="1174750"/>
          <p14:tracePt t="298577" x="9772650" y="1174750"/>
          <p14:tracePt t="298598" x="9734550" y="1174750"/>
          <p14:tracePt t="298622" x="9690100" y="1174750"/>
          <p14:tracePt t="298641" x="9632950" y="1174750"/>
          <p14:tracePt t="298684" x="9512300" y="1174750"/>
          <p14:tracePt t="298686" x="9493250" y="1174750"/>
          <p14:tracePt t="298705" x="9455150" y="1174750"/>
          <p14:tracePt t="298750" x="9410700" y="1174750"/>
          <p14:tracePt t="298812" x="9372600" y="1181100"/>
          <p14:tracePt t="298814" x="9366250" y="1181100"/>
          <p14:tracePt t="298834" x="9334500" y="1181100"/>
          <p14:tracePt t="298875" x="9239250" y="1200150"/>
          <p14:tracePt t="298899" x="9226550" y="1200150"/>
          <p14:tracePt t="298939" x="9213850" y="1200150"/>
          <p14:tracePt t="298985" x="9194800" y="1206500"/>
          <p14:tracePt t="299004" x="9188450" y="1212850"/>
          <p14:tracePt t="299046" x="9156700" y="1225550"/>
          <p14:tracePt t="299048" x="9150350" y="1225550"/>
          <p14:tracePt t="299068" x="9137650" y="1231900"/>
          <p14:tracePt t="299109" x="9118600" y="1244600"/>
          <p14:tracePt t="299130" x="9112250" y="1250950"/>
          <p14:tracePt t="299171" x="9105900" y="1257300"/>
          <p14:tracePt t="299214" x="9099550" y="1263650"/>
          <p14:tracePt t="299276" x="9099550" y="1276350"/>
          <p14:tracePt t="299297" x="9093200" y="1276350"/>
          <p14:tracePt t="299341" x="9093200" y="1282700"/>
          <p14:tracePt t="299361" x="9093200" y="1289050"/>
          <p14:tracePt t="299385" x="9086850" y="1289050"/>
          <p14:tracePt t="299735" x="9086850" y="1308100"/>
          <p14:tracePt t="299775" x="9086850" y="1333500"/>
          <p14:tracePt t="299799" x="9086850" y="1339850"/>
          <p14:tracePt t="299837" x="9093200" y="1346200"/>
          <p14:tracePt t="299864" x="9093200" y="1352550"/>
          <p14:tracePt t="299887" x="9093200" y="1358900"/>
          <p14:tracePt t="299888" x="9099550" y="1358900"/>
          <p14:tracePt t="299929" x="9105900" y="1371600"/>
          <p14:tracePt t="299953" x="9112250" y="1377950"/>
          <p14:tracePt t="299993" x="9124950" y="1390650"/>
          <p14:tracePt t="300037" x="9150350" y="1416050"/>
          <p14:tracePt t="300057" x="9163050" y="1422400"/>
          <p14:tracePt t="300101" x="9188450" y="1428750"/>
          <p14:tracePt t="300124" x="9194800" y="1435100"/>
          <p14:tracePt t="300168" x="9239250" y="1454150"/>
          <p14:tracePt t="300191" x="9258300" y="1460500"/>
          <p14:tracePt t="300219" x="9290050" y="1466850"/>
          <p14:tracePt t="300259" x="9328150" y="1473200"/>
          <p14:tracePt t="300302" x="9366250" y="1485900"/>
          <p14:tracePt t="300322" x="9404350" y="1492250"/>
          <p14:tracePt t="300367" x="9486900" y="1498600"/>
          <p14:tracePt t="300387" x="9525000" y="1504950"/>
          <p14:tracePt t="300428" x="9563100" y="1511300"/>
          <p14:tracePt t="300450" x="9575800" y="1511300"/>
          <p14:tracePt t="300517" x="9588500" y="1511300"/>
          <p14:tracePt t="300560" x="9613900" y="1517650"/>
          <p14:tracePt t="300584" x="9639300" y="1517650"/>
          <p14:tracePt t="300625" x="9690100" y="1517650"/>
          <p14:tracePt t="300627" x="9696450" y="1517650"/>
          <p14:tracePt t="300647" x="9715500" y="1524000"/>
          <p14:tracePt t="300690" x="9740900" y="1524000"/>
          <p14:tracePt t="300692" x="9747250" y="1524000"/>
          <p14:tracePt t="300712" x="9753600" y="1524000"/>
          <p14:tracePt t="300757" x="9766300" y="1530350"/>
          <p14:tracePt t="300788" x="9779000" y="1530350"/>
          <p14:tracePt t="300828" x="9798050" y="1530350"/>
          <p14:tracePt t="300850" x="9804400" y="1530350"/>
          <p14:tracePt t="300891" x="9823450" y="1530350"/>
          <p14:tracePt t="300916" x="9829800" y="1530350"/>
          <p14:tracePt t="300920" x="9836150" y="1530350"/>
          <p14:tracePt t="300960" x="9848850" y="1530350"/>
          <p14:tracePt t="300986" x="9861550" y="1530350"/>
          <p14:tracePt t="301028" x="9893300" y="1530350"/>
          <p14:tracePt t="301051" x="9899650" y="1530350"/>
          <p14:tracePt t="301088" x="9906000" y="1530350"/>
          <p14:tracePt t="301108" x="9912350" y="1530350"/>
          <p14:tracePt t="301131" x="9925050" y="1530350"/>
          <p14:tracePt t="301152" x="9944100" y="1530350"/>
          <p14:tracePt t="301191" x="9963150" y="1530350"/>
          <p14:tracePt t="301253" x="9969500" y="1530350"/>
          <p14:tracePt t="301375" x="9969500" y="1524000"/>
          <p14:tracePt t="301394" x="9975850" y="1524000"/>
          <p14:tracePt t="301418" x="9975850" y="1517650"/>
          <p14:tracePt t="301460" x="9988550" y="1504950"/>
          <p14:tracePt t="301480" x="9994900" y="1498600"/>
          <p14:tracePt t="301482" x="9994900" y="1492250"/>
          <p14:tracePt t="301509" x="9994900" y="1485900"/>
          <p14:tracePt t="301531" x="9994900" y="1479550"/>
          <p14:tracePt t="301554" x="9994900" y="1466850"/>
          <p14:tracePt t="301580" x="10001250" y="1454150"/>
          <p14:tracePt t="301603" x="10001250" y="1447800"/>
          <p14:tracePt t="301644" x="10001250" y="1428750"/>
          <p14:tracePt t="301687" x="10001250" y="1409700"/>
          <p14:tracePt t="301710" x="10001250" y="1397000"/>
          <p14:tracePt t="301754" x="10001250" y="1384300"/>
          <p14:tracePt t="301756" x="10001250" y="1371600"/>
          <p14:tracePt t="301775" x="9994900" y="1365250"/>
          <p14:tracePt t="301820" x="9975850" y="1320800"/>
          <p14:tracePt t="301842" x="9969500" y="1314450"/>
          <p14:tracePt t="301891" x="9931400" y="1276350"/>
          <p14:tracePt t="301913" x="9918700" y="1270000"/>
          <p14:tracePt t="301936" x="9880600" y="1231900"/>
          <p14:tracePt t="301980" x="9753600" y="1193800"/>
          <p14:tracePt t="302002" x="9709150" y="1181100"/>
          <p14:tracePt t="302041" x="9620250" y="1168400"/>
          <p14:tracePt t="302088" x="9518650" y="1162050"/>
          <p14:tracePt t="302108" x="9474200" y="1162050"/>
          <p14:tracePt t="302133" x="9404350" y="1162050"/>
          <p14:tracePt t="302154" x="9347200" y="1162050"/>
          <p14:tracePt t="302177" x="9302750" y="1162050"/>
          <p14:tracePt t="302204" x="9251950" y="1162050"/>
          <p14:tracePt t="302248" x="9163050" y="1187450"/>
          <p14:tracePt t="302268" x="9124950" y="1200150"/>
          <p14:tracePt t="302306" x="9048750" y="1225550"/>
          <p14:tracePt t="302347" x="9023350" y="1244600"/>
          <p14:tracePt t="302369" x="9017000" y="1250950"/>
          <p14:tracePt t="302390" x="9010650" y="1270000"/>
          <p14:tracePt t="302409" x="9004300" y="1282700"/>
          <p14:tracePt t="302434" x="9004300" y="1289050"/>
          <p14:tracePt t="302474" x="9004300" y="1314450"/>
          <p14:tracePt t="302497" x="9004300" y="1320800"/>
          <p14:tracePt t="302541" x="9004300" y="1339850"/>
          <p14:tracePt t="302562" x="9023350" y="1365250"/>
          <p14:tracePt t="302604" x="9061450" y="1397000"/>
          <p14:tracePt t="302645" x="9093200" y="1409700"/>
          <p14:tracePt t="302669" x="9124950" y="1422400"/>
          <p14:tracePt t="302708" x="9258300" y="1454150"/>
          <p14:tracePt t="302733" x="9309100" y="1460500"/>
          <p14:tracePt t="302773" x="9467850" y="1485900"/>
          <p14:tracePt t="302795" x="9569450" y="1492250"/>
          <p14:tracePt t="302838" x="9696450" y="1492250"/>
          <p14:tracePt t="302858" x="9734550" y="1492250"/>
          <p14:tracePt t="302881" x="9772650" y="1479550"/>
          <p14:tracePt t="302903" x="9823450" y="1460500"/>
          <p14:tracePt t="302926" x="9855200" y="1441450"/>
          <p14:tracePt t="302966" x="9899650" y="1416050"/>
          <p14:tracePt t="303007" x="9944100" y="1384300"/>
          <p14:tracePt t="303029" x="9950450" y="1371600"/>
          <p14:tracePt t="303051" x="9963150" y="1346200"/>
          <p14:tracePt t="303052" x="9963150" y="1333500"/>
          <p14:tracePt t="303072" x="9963150" y="1320800"/>
          <p14:tracePt t="303094" x="9963150" y="1301750"/>
          <p14:tracePt t="303135" x="9963150" y="1282700"/>
          <p14:tracePt t="303157" x="9956800" y="1270000"/>
          <p14:tracePt t="303199" x="9886950" y="1225550"/>
          <p14:tracePt t="303220" x="9836150" y="1206500"/>
          <p14:tracePt t="303243" x="9772650" y="1193800"/>
          <p14:tracePt t="303262" x="9728200" y="1174750"/>
          <p14:tracePt t="303305" x="9645650" y="1162050"/>
          <p14:tracePt t="303323" x="9632950" y="1162050"/>
          <p14:tracePt t="303369" x="9556750" y="1149350"/>
          <p14:tracePt t="303392" x="9537700" y="1149350"/>
          <p14:tracePt t="303434" x="9461500" y="1149350"/>
          <p14:tracePt t="303457" x="9391650" y="1149350"/>
          <p14:tracePt t="303500" x="9264650" y="1162050"/>
          <p14:tracePt t="303521" x="9226550" y="1162050"/>
          <p14:tracePt t="303565" x="9201150" y="1174750"/>
          <p14:tracePt t="303588" x="9182100" y="1193800"/>
          <p14:tracePt t="303630" x="9137650" y="1225550"/>
          <p14:tracePt t="303652" x="9124950" y="1238250"/>
          <p14:tracePt t="303693" x="9124950" y="1250950"/>
          <p14:tracePt t="303716" x="9124950" y="1263650"/>
          <p14:tracePt t="303757" x="9124950" y="1301750"/>
          <p14:tracePt t="303758" x="9124950" y="1308100"/>
          <p14:tracePt t="303798" x="9144000" y="1333500"/>
          <p14:tracePt t="303820" x="9156700" y="1352550"/>
          <p14:tracePt t="303822" x="9163050" y="1352550"/>
          <p14:tracePt t="303843" x="9175750" y="1365250"/>
          <p14:tracePt t="303863" x="9220200" y="1390650"/>
          <p14:tracePt t="303888" x="9264650" y="1409700"/>
          <p14:tracePt t="303929" x="9366250" y="1435100"/>
          <p14:tracePt t="303952" x="9531350" y="1454150"/>
          <p14:tracePt t="303993" x="9728200" y="1473200"/>
          <p14:tracePt t="304014" x="9798050" y="1479550"/>
          <p14:tracePt t="304057" x="9893300" y="1479550"/>
          <p14:tracePt t="304078" x="9906000" y="1473200"/>
          <p14:tracePt t="304104" x="9950450" y="1447800"/>
          <p14:tracePt t="304126" x="9982200" y="1428750"/>
          <p14:tracePt t="304149" x="10020300" y="1409700"/>
          <p14:tracePt t="304193" x="10058400" y="1377950"/>
          <p14:tracePt t="304219" x="10064750" y="1358900"/>
          <p14:tracePt t="304259" x="10064750" y="1308100"/>
          <p14:tracePt t="304281" x="10064750" y="1295400"/>
          <p14:tracePt t="304324" x="10033000" y="1250950"/>
          <p14:tracePt t="304347" x="9975850" y="1219200"/>
          <p14:tracePt t="304390" x="9791700" y="1168400"/>
          <p14:tracePt t="304408" x="9696450" y="1155700"/>
          <p14:tracePt t="304451" x="9563100" y="1136650"/>
          <p14:tracePt t="304475" x="9531350" y="1136650"/>
          <p14:tracePt t="304519" x="9423400" y="1136650"/>
          <p14:tracePt t="304541" x="9321800" y="1136650"/>
          <p14:tracePt t="304565" x="9264650" y="1136650"/>
          <p14:tracePt t="304586" x="9188450" y="1143000"/>
          <p14:tracePt t="304613" x="9131300" y="1155700"/>
          <p14:tracePt t="304635" x="9105900" y="1162050"/>
          <p14:tracePt t="304657" x="9086850" y="1174750"/>
          <p14:tracePt t="304677" x="9067800" y="1187450"/>
          <p14:tracePt t="304718" x="9023350" y="1225550"/>
          <p14:tracePt t="304719" x="8997950" y="1238250"/>
          <p14:tracePt t="304739" x="8985250" y="1250950"/>
          <p14:tracePt t="304781" x="8966200" y="1282700"/>
          <p14:tracePt t="304826" x="8959850" y="1320800"/>
          <p14:tracePt t="304846" x="8959850" y="1339850"/>
          <p14:tracePt t="304889" x="8959850" y="1390650"/>
          <p14:tracePt t="304891" x="8959850" y="1397000"/>
          <p14:tracePt t="304913" x="8959850" y="1409700"/>
          <p14:tracePt t="304913" x="8959850" y="1416050"/>
          <p14:tracePt t="304934" x="8966200" y="1428750"/>
          <p14:tracePt t="304976" x="8991600" y="1466850"/>
          <p14:tracePt t="304978" x="8997950" y="1485900"/>
          <p14:tracePt t="305020" x="9067800" y="1543050"/>
          <p14:tracePt t="305042" x="9137650" y="1581150"/>
          <p14:tracePt t="305083" x="9410700" y="1676400"/>
          <p14:tracePt t="305106" x="9550400" y="1689100"/>
          <p14:tracePt t="305146" x="9702800" y="1670050"/>
          <p14:tracePt t="305148" x="9728200" y="1663700"/>
          <p14:tracePt t="305171" x="9772650" y="1644650"/>
          <p14:tracePt t="305192" x="9855200" y="1606550"/>
          <p14:tracePt t="305212" x="9925050" y="1562100"/>
          <p14:tracePt t="305236" x="9963150" y="1511300"/>
          <p14:tracePt t="305282" x="9975850" y="1454150"/>
          <p14:tracePt t="305284" x="9975850" y="1441450"/>
          <p14:tracePt t="305304" x="9975850" y="1416050"/>
          <p14:tracePt t="305328" x="9969500" y="1371600"/>
          <p14:tracePt t="305345" x="9956800" y="1339850"/>
          <p14:tracePt t="305369" x="9918700" y="1289050"/>
          <p14:tracePt t="305390" x="9861550" y="1231900"/>
          <p14:tracePt t="305412" x="9823450" y="1206500"/>
          <p14:tracePt t="305433" x="9740900" y="1162050"/>
          <p14:tracePt t="305479" x="9480550" y="1117600"/>
          <p14:tracePt t="305500" x="9410700" y="1117600"/>
          <p14:tracePt t="305542" x="9074150" y="1117600"/>
          <p14:tracePt t="305583" x="8947150" y="1123950"/>
          <p14:tracePt t="305608" x="8928100" y="1130300"/>
          <p14:tracePt t="305630" x="8896350" y="1149350"/>
          <p14:tracePt t="305674" x="8826500" y="1219200"/>
          <p14:tracePt t="305715" x="8775700" y="1301750"/>
          <p14:tracePt t="305737" x="8775700" y="1339850"/>
          <p14:tracePt t="305777" x="8775700" y="1371600"/>
          <p14:tracePt t="305799" x="8782050" y="1390650"/>
          <p14:tracePt t="305800" x="8788400" y="1397000"/>
          <p14:tracePt t="305822" x="8807450" y="1422400"/>
          <p14:tracePt t="305842" x="8864600" y="1466850"/>
          <p14:tracePt t="305864" x="8953500" y="1517650"/>
          <p14:tracePt t="305888" x="9048750" y="1549400"/>
          <p14:tracePt t="305916" x="9150350" y="1581150"/>
          <p14:tracePt t="305935" x="9213850" y="1587500"/>
          <p14:tracePt t="305936" x="9258300" y="1593850"/>
          <p14:tracePt t="305977" x="9474200" y="1600200"/>
          <p14:tracePt t="306000" x="9569450" y="1593850"/>
          <p14:tracePt t="306043" x="9785350" y="1530350"/>
          <p14:tracePt t="306063" x="9842500" y="1498600"/>
          <p14:tracePt t="306107" x="9931400" y="1428750"/>
          <p14:tracePt t="306129" x="9950450" y="1409700"/>
          <p14:tracePt t="306149" x="9975850" y="1352550"/>
          <p14:tracePt t="306169" x="9988550" y="1320800"/>
          <p14:tracePt t="306171" x="9988550" y="1314450"/>
          <p14:tracePt t="306194" x="9994900" y="1289050"/>
          <p14:tracePt t="306236" x="9988550" y="1257300"/>
          <p14:tracePt t="306258" x="9969500" y="1231900"/>
          <p14:tracePt t="306298" x="9912350" y="1174750"/>
          <p14:tracePt t="306300" x="9899650" y="1168400"/>
          <p14:tracePt t="306343" x="9766300" y="1111250"/>
          <p14:tracePt t="306365" x="9690100" y="1085850"/>
          <p14:tracePt t="306386" x="9632950" y="1079500"/>
          <p14:tracePt t="306408" x="9588500" y="1073150"/>
          <p14:tracePt t="306431" x="9575800" y="1066800"/>
          <p14:tracePt t="306473" x="9563100" y="1066800"/>
          <p14:tracePt t="306495" x="9525000" y="1066800"/>
          <p14:tracePt t="306536" x="9436100" y="1066800"/>
          <p14:tracePt t="306558" x="9385300" y="1066800"/>
          <p14:tracePt t="306598" x="9353550" y="1073150"/>
          <p14:tracePt t="306621" x="9347200" y="1073150"/>
          <p14:tracePt t="306644" x="9328150" y="1085850"/>
          <p14:tracePt t="306664" x="9283700" y="1104900"/>
          <p14:tracePt t="306689" x="9245600" y="1123950"/>
          <p14:tracePt t="306730" x="9194800" y="1155700"/>
          <p14:tracePt t="306753" x="9169400" y="1168400"/>
          <p14:tracePt t="306795" x="9131300" y="1193800"/>
          <p14:tracePt t="306798" x="9118600" y="1212850"/>
          <p14:tracePt t="306838" x="9105900" y="1225550"/>
          <p14:tracePt t="306861" x="9099550" y="1238250"/>
          <p14:tracePt t="306883" x="9099550" y="1244600"/>
          <p14:tracePt t="306929" x="9099550" y="1282700"/>
          <p14:tracePt t="306950" x="9099550" y="1308100"/>
          <p14:tracePt t="306993" x="9105900" y="1352550"/>
          <p14:tracePt t="307016" x="9112250" y="1371600"/>
          <p14:tracePt t="307061" x="9124950" y="1403350"/>
          <p14:tracePt t="307081" x="9137650" y="1416050"/>
          <p14:tracePt t="307127" x="9169400" y="1447800"/>
          <p14:tracePt t="307169" x="9264650" y="1511300"/>
          <p14:tracePt t="307195" x="9359900" y="1536700"/>
          <p14:tracePt t="307215" x="9398000" y="1549400"/>
          <p14:tracePt t="307258" x="9525000" y="1555750"/>
          <p14:tracePt t="307260" x="9537700" y="1555750"/>
          <p14:tracePt t="307280" x="9588500" y="1543050"/>
          <p14:tracePt t="307324" x="9804400" y="1485900"/>
          <p14:tracePt t="307347" x="9931400" y="1454150"/>
          <p14:tracePt t="307386" x="9963150" y="1435100"/>
          <p14:tracePt t="307429" x="9975850" y="1390650"/>
          <p14:tracePt t="307449" x="9988550" y="1352550"/>
          <p14:tracePt t="307492" x="10001250" y="1270000"/>
          <p14:tracePt t="307514" x="10001250" y="1244600"/>
          <p14:tracePt t="307555" x="10001250" y="1231900"/>
          <p14:tracePt t="307666" x="0" y="0"/>
        </p14:tracePtLst>
        <p14:tracePtLst>
          <p14:tracePt t="330302" x="9175750" y="990600"/>
          <p14:tracePt t="330387" x="9226550" y="984250"/>
          <p14:tracePt t="330427" x="9423400" y="971550"/>
          <p14:tracePt t="330470" x="9690100" y="958850"/>
          <p14:tracePt t="330511" x="9766300" y="952500"/>
          <p14:tracePt t="330575" x="9785350" y="952500"/>
          <p14:tracePt t="330616" x="9798050" y="946150"/>
          <p14:tracePt t="330702" x="9709150" y="952500"/>
          <p14:tracePt t="330743" x="9423400" y="965200"/>
          <p14:tracePt t="330765" x="9302750" y="971550"/>
          <p14:tracePt t="330807" x="9264650" y="971550"/>
          <p14:tracePt t="330893" x="9239250" y="971550"/>
          <p14:tracePt t="330934" x="9188450" y="977900"/>
          <p14:tracePt t="330975" x="9182100" y="977900"/>
          <p14:tracePt t="331039" x="9245600" y="977900"/>
          <p14:tracePt t="331059" x="9271000" y="977900"/>
          <p14:tracePt t="331103" x="9366250" y="977900"/>
          <p14:tracePt t="331124" x="9385300" y="977900"/>
          <p14:tracePt t="331145" x="9448800" y="977900"/>
          <p14:tracePt t="331167" x="9575800" y="977900"/>
          <p14:tracePt t="331190" x="9613900" y="977900"/>
          <p14:tracePt t="331234" x="9613900" y="984250"/>
          <p14:tracePt t="331383" x="0" y="0"/>
        </p14:tracePtLst>
      </p14:laserTraceLst>
    </p:ext>
    <p:ext uri="{E180D4A7-C9FB-4DFB-919C-405C955672EB}">
      <p14:showEvtLst xmlns:p14="http://schemas.microsoft.com/office/powerpoint/2010/main">
        <p14:playEvt time="279" objId="6"/>
        <p14:stopEvt time="348978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pic>
        <p:nvPicPr>
          <p:cNvPr id="16" name="图片 15" descr="计算机学院logo-组合01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58696" y="5998957"/>
            <a:ext cx="1997758" cy="48471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79822" y="5350003"/>
            <a:ext cx="141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谭志虎</a:t>
            </a:r>
            <a:endParaRPr lang="zh-CN" altLang="en-US" sz="2800" spc="300" dirty="0">
              <a:solidFill>
                <a:schemeClr val="bg1"/>
              </a:solidFill>
              <a:latin typeface="书体坊兰亭体" panose="03000509000000000000" pitchFamily="65" charset="-122"/>
              <a:ea typeface="书体坊兰亭体" panose="03000509000000000000" pitchFamily="65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14" y="1997703"/>
            <a:ext cx="3476885" cy="635794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179822" y="3938145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4900976" y="2332958"/>
            <a:ext cx="6108400" cy="1846009"/>
            <a:chOff x="4900976" y="2332958"/>
            <a:chExt cx="6108400" cy="184600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63367" y="2332958"/>
              <a:ext cx="1846009" cy="1846009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4911243" y="2595892"/>
              <a:ext cx="4145671" cy="783096"/>
            </a:xfrm>
            <a:prstGeom prst="rect">
              <a:avLst/>
            </a:prstGeom>
            <a:solidFill>
              <a:srgbClr val="CDFBFF"/>
            </a:solidFill>
            <a:ln w="38100">
              <a:solidFill>
                <a:srgbClr val="005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43529" y="2633497"/>
              <a:ext cx="38133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600" dirty="0" smtClean="0">
                  <a:solidFill>
                    <a:srgbClr val="005D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下节课再见</a:t>
              </a:r>
              <a:r>
                <a:rPr lang="en-US" altLang="zh-CN" sz="4000" b="1" spc="600" dirty="0" smtClean="0">
                  <a:solidFill>
                    <a:srgbClr val="005D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4000" b="1" spc="600" dirty="0">
                <a:solidFill>
                  <a:srgbClr val="005D9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11243" y="3476480"/>
              <a:ext cx="4435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spc="600" dirty="0" smtClean="0">
                  <a:solidFill>
                    <a:srgbClr val="2A89C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stan@hust.edu.cn</a:t>
              </a:r>
              <a:endParaRPr lang="zh-CN" altLang="en-US" sz="2400" spc="600" dirty="0">
                <a:solidFill>
                  <a:srgbClr val="2A89C2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4900976" y="3913890"/>
              <a:ext cx="41559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fzkt_0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612205" y="9829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5005">
        <p14:glitter/>
      </p:transition>
    </mc:Choice>
    <mc:Fallback>
      <p:transition spd="slow" advTm="50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55" objId="29"/>
        <p14:stopEvt time="4959" objId="29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|9.6|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8.2|24.4|48.6|1|45.1|26.1|28.4|41.1|13.6|2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4463</TotalTime>
  <Words>73</Words>
  <Application>Microsoft Office PowerPoint</Application>
  <PresentationFormat>宽屏</PresentationFormat>
  <Paragraphs>31</Paragraphs>
  <Slides>7</Slides>
  <Notes>1</Notes>
  <HiddenSlides>0</HiddenSlides>
  <MMClips>7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方正粗谭黑简体</vt:lpstr>
      <vt:lpstr>书体坊兰亭体</vt:lpstr>
      <vt:lpstr>微软雅黑</vt:lpstr>
      <vt:lpstr>Arial</vt:lpstr>
      <vt:lpstr>Segoe UI</vt:lpstr>
      <vt:lpstr>Segoe UI Black</vt:lpstr>
      <vt:lpstr>Wingdings</vt:lpstr>
      <vt:lpstr>Office 主题​​</vt:lpstr>
      <vt:lpstr>PowerPoint 演示文稿</vt:lpstr>
      <vt:lpstr>PowerPoint 演示文稿</vt:lpstr>
      <vt:lpstr>Educoder翻转课堂基本流程</vt:lpstr>
      <vt:lpstr>快速创建翻转课堂演示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</dc:creator>
  <cp:lastModifiedBy>大萝卜</cp:lastModifiedBy>
  <cp:revision>407</cp:revision>
  <dcterms:created xsi:type="dcterms:W3CDTF">2019-02-01T08:55:39Z</dcterms:created>
  <dcterms:modified xsi:type="dcterms:W3CDTF">2020-03-25T05:08:26Z</dcterms:modified>
</cp:coreProperties>
</file>